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92" r:id="rId3"/>
    <p:sldMasterId id="2147483693" r:id="rId4"/>
    <p:sldMasterId id="2147483694" r:id="rId5"/>
    <p:sldMasterId id="2147483695"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5143500" cx="9144000"/>
  <p:notesSz cx="6858000" cy="9144000"/>
  <p:embeddedFontLst>
    <p:embeddedFont>
      <p:font typeface="Playfair Display"/>
      <p:regular r:id="rId27"/>
      <p:bold r:id="rId28"/>
      <p:italic r:id="rId29"/>
      <p:boldItalic r:id="rId30"/>
    </p:embeddedFont>
    <p:embeddedFont>
      <p:font typeface="Amatic SC"/>
      <p:regular r:id="rId31"/>
      <p:bold r:id="rId32"/>
    </p:embeddedFont>
    <p:embeddedFont>
      <p:font typeface="Lato"/>
      <p:regular r:id="rId33"/>
      <p:bold r:id="rId34"/>
      <p:italic r:id="rId35"/>
      <p:boldItalic r:id="rId36"/>
    </p:embeddedFont>
    <p:embeddedFont>
      <p:font typeface="Source Code Pro"/>
      <p:regular r:id="rId37"/>
      <p:bold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ayfairDisplay-bold.fntdata"/><Relationship Id="rId27" Type="http://schemas.openxmlformats.org/officeDocument/2006/relationships/font" Target="fonts/PlayfairDisplay-regular.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font" Target="fonts/PlayfairDisplay-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AmaticSC-regular.fntdata"/><Relationship Id="rId30" Type="http://schemas.openxmlformats.org/officeDocument/2006/relationships/font" Target="fonts/PlayfairDisplay-boldItalic.fntdata"/><Relationship Id="rId11" Type="http://schemas.openxmlformats.org/officeDocument/2006/relationships/slide" Target="slides/slide4.xml"/><Relationship Id="rId33" Type="http://schemas.openxmlformats.org/officeDocument/2006/relationships/font" Target="fonts/Lato-regular.fntdata"/><Relationship Id="rId10" Type="http://schemas.openxmlformats.org/officeDocument/2006/relationships/slide" Target="slides/slide3.xml"/><Relationship Id="rId32" Type="http://schemas.openxmlformats.org/officeDocument/2006/relationships/font" Target="fonts/AmaticSC-bold.fntdata"/><Relationship Id="rId13" Type="http://schemas.openxmlformats.org/officeDocument/2006/relationships/slide" Target="slides/slide6.xml"/><Relationship Id="rId35" Type="http://schemas.openxmlformats.org/officeDocument/2006/relationships/font" Target="fonts/Lato-italic.fntdata"/><Relationship Id="rId12" Type="http://schemas.openxmlformats.org/officeDocument/2006/relationships/slide" Target="slides/slide5.xml"/><Relationship Id="rId34" Type="http://schemas.openxmlformats.org/officeDocument/2006/relationships/font" Target="fonts/Lato-bold.fntdata"/><Relationship Id="rId15" Type="http://schemas.openxmlformats.org/officeDocument/2006/relationships/slide" Target="slides/slide8.xml"/><Relationship Id="rId37" Type="http://schemas.openxmlformats.org/officeDocument/2006/relationships/font" Target="fonts/SourceCodePro-regular.fntdata"/><Relationship Id="rId14" Type="http://schemas.openxmlformats.org/officeDocument/2006/relationships/slide" Target="slides/slide7.xml"/><Relationship Id="rId36" Type="http://schemas.openxmlformats.org/officeDocument/2006/relationships/font" Target="fonts/Lato-boldItalic.fntdata"/><Relationship Id="rId17" Type="http://schemas.openxmlformats.org/officeDocument/2006/relationships/slide" Target="slides/slide10.xml"/><Relationship Id="rId16" Type="http://schemas.openxmlformats.org/officeDocument/2006/relationships/slide" Target="slides/slide9.xml"/><Relationship Id="rId38" Type="http://schemas.openxmlformats.org/officeDocument/2006/relationships/font" Target="fonts/SourceCodePro-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205" name="Shape 20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t/>
            </a:r>
            <a:endParaRPr/>
          </a:p>
          <a:p>
            <a:pPr lvl="0">
              <a:spcBef>
                <a:spcPts val="0"/>
              </a:spcBef>
              <a:buNone/>
            </a:pPr>
            <a:r>
              <a:rPr lang="en"/>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3" name="Shape 293"/>
        <p:cNvGrpSpPr/>
        <p:nvPr/>
      </p:nvGrpSpPr>
      <p:grpSpPr>
        <a:xfrm>
          <a:off x="0" y="0"/>
          <a:ext cx="0" cy="0"/>
          <a:chOff x="0" y="0"/>
          <a:chExt cx="0" cy="0"/>
        </a:xfrm>
      </p:grpSpPr>
      <p:sp>
        <p:nvSpPr>
          <p:cNvPr id="294" name="Shape 2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5" name="Shape 2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buNone/>
            </a:pPr>
            <a:r>
              <a:rPr lang="en" sz="1200">
                <a:solidFill>
                  <a:schemeClr val="dk1"/>
                </a:solidFill>
              </a:rPr>
              <a:t>I want to spend the next 15 minutes going deeper on how we are mapping out Leadership Development.  Specifically, I will be focusing on the training and competencies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5" name="Shape 30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0" name="Shape 310"/>
        <p:cNvGrpSpPr/>
        <p:nvPr/>
      </p:nvGrpSpPr>
      <p:grpSpPr>
        <a:xfrm>
          <a:off x="0" y="0"/>
          <a:ext cx="0" cy="0"/>
          <a:chOff x="0" y="0"/>
          <a:chExt cx="0" cy="0"/>
        </a:xfrm>
      </p:grpSpPr>
      <p:sp>
        <p:nvSpPr>
          <p:cNvPr id="311" name="Shape 311"/>
          <p:cNvSpPr/>
          <p:nvPr>
            <p:ph idx="2" type="sldImg"/>
          </p:nvPr>
        </p:nvSpPr>
        <p:spPr>
          <a:xfrm>
            <a:off x="381308"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12" name="Shape 312"/>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1" i="0" lang="en" sz="1200" u="none" cap="none" strike="noStrike">
                <a:solidFill>
                  <a:schemeClr val="dk1"/>
                </a:solidFill>
                <a:latin typeface="Arial"/>
                <a:ea typeface="Arial"/>
                <a:cs typeface="Arial"/>
                <a:sym typeface="Arial"/>
              </a:rPr>
              <a:t>This is our working Sierra Club leader definition.  </a:t>
            </a:r>
            <a:r>
              <a:rPr b="1" lang="en" sz="1200">
                <a:solidFill>
                  <a:schemeClr val="dk1"/>
                </a:solidFill>
              </a:rPr>
              <a:t>Could someone read the first sentence aloud?  Then so on. .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381308"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0" name="Shape 320"/>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Here we have provided examples for folks to “see” how a leader might work within the Sierra Club within the leader definition.  Let me take a moment for y’all to peruse a few of the examples we provide of Sierra Club “leaders.”  Our intent was to create a BROAD Leader definition that worked across all of our types of leaders.  Then, we wanted to narrow and focus exactly what should be core for each of our leaders regardless of their specific leader role.</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buClr>
                <a:schemeClr val="dk1"/>
              </a:buClr>
              <a:buSzPct val="25000"/>
              <a:buFont typeface="Arial"/>
              <a:buNone/>
            </a:pPr>
            <a:r>
              <a:rPr b="1" i="0" lang="en" sz="1200" u="none" cap="none" strike="noStrike">
                <a:solidFill>
                  <a:schemeClr val="dk1"/>
                </a:solidFill>
                <a:latin typeface="Arial"/>
                <a:ea typeface="Arial"/>
                <a:cs typeface="Arial"/>
                <a:sym typeface="Arial"/>
              </a:rPr>
              <a:t>So what could these core competencies look like?  What would they entail?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8" name="Shape 328"/>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Here are our draft FIVE core competencies in dark green.  We started with more competencies in our first draft, solicited initial feedback &amp; digested the thinking even as we are researching more.  Currently, we envision FIVE core competencies that all leaders across the organization would have some level of competency in.  Those five are listed here in the boxes.</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Housed within each CORE competency is a set of skills, behaviors and practices that more specifically describe the expectations within that competency area.</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But not all of the desired leadership skills behaviors and practices desired across all Sierra Club leaders would be housed within these - or whatever set of - competencies we land on.  Within each Sierra Club leader specific role, we anticipate between 2 &amp; 5 additional competencies being defined by those programs / campaigns / chapters, etc.</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buClr>
                <a:schemeClr val="dk1"/>
              </a:buClr>
              <a:buSzPct val="25000"/>
              <a:buFont typeface="Arial"/>
              <a:buNone/>
            </a:pPr>
            <a:r>
              <a:rPr b="1" i="0" lang="en" sz="1200" u="none" cap="none" strike="noStrike">
                <a:solidFill>
                  <a:schemeClr val="dk1"/>
                </a:solidFill>
                <a:latin typeface="Arial"/>
                <a:ea typeface="Arial"/>
                <a:cs typeface="Arial"/>
                <a:sym typeface="Arial"/>
              </a:rPr>
              <a:t>For example . .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3" name="Shape 343"/>
        <p:cNvGrpSpPr/>
        <p:nvPr/>
      </p:nvGrpSpPr>
      <p:grpSpPr>
        <a:xfrm>
          <a:off x="0" y="0"/>
          <a:ext cx="0" cy="0"/>
          <a:chOff x="0" y="0"/>
          <a:chExt cx="0" cy="0"/>
        </a:xfrm>
      </p:grpSpPr>
      <p:sp>
        <p:nvSpPr>
          <p:cNvPr id="344" name="Shape 344"/>
          <p:cNvSpPr/>
          <p:nvPr>
            <p:ph idx="2" type="sldImg"/>
          </p:nvPr>
        </p:nvSpPr>
        <p:spPr>
          <a:xfrm>
            <a:off x="381308"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5" name="Shape 345"/>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ANNETTE</a:t>
            </a:r>
          </a:p>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Here is what we could envision a set of competencies for an Outings Leader?</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Each Outings Leader would need to acquire a level of competence within the 5 core competencies as well as the 2 Outings competencies depicted here in blue.</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ct val="25000"/>
              <a:buFont typeface="Arial"/>
              <a:buNone/>
            </a:pPr>
            <a:r>
              <a:rPr b="1" i="1" lang="en" sz="1200" u="none" cap="none" strike="noStrike">
                <a:solidFill>
                  <a:schemeClr val="dk1"/>
                </a:solidFill>
                <a:latin typeface="Arial"/>
                <a:ea typeface="Arial"/>
                <a:cs typeface="Arial"/>
                <a:sym typeface="Arial"/>
              </a:rPr>
              <a:t>NOTE - -Role Specific Competencies are PLACEHOLDER </a:t>
            </a:r>
            <a:r>
              <a:rPr b="1" i="1" lang="en" sz="1200" u="sng" cap="none" strike="noStrike">
                <a:solidFill>
                  <a:schemeClr val="dk1"/>
                </a:solidFill>
                <a:latin typeface="Arial"/>
                <a:ea typeface="Arial"/>
                <a:cs typeface="Arial"/>
                <a:sym typeface="Arial"/>
              </a:rPr>
              <a:t>DRAFTS</a:t>
            </a:r>
          </a:p>
          <a:p>
            <a:pPr indent="0" lvl="0" marL="0" marR="0" rtl="0" algn="l">
              <a:spcBef>
                <a:spcPts val="0"/>
              </a:spcBef>
              <a:spcAft>
                <a:spcPts val="0"/>
              </a:spcAft>
              <a:buClr>
                <a:schemeClr val="dk1"/>
              </a:buClr>
              <a:buFont typeface="Arial"/>
              <a:buNone/>
            </a:pPr>
            <a:r>
              <a:t/>
            </a:r>
            <a:endParaRPr b="1" i="1" sz="1200" u="sng" cap="none" strike="noStrike">
              <a:solidFill>
                <a:schemeClr val="dk1"/>
              </a:solidFill>
              <a:latin typeface="Arial"/>
              <a:ea typeface="Arial"/>
              <a:cs typeface="Arial"/>
              <a:sym typeface="Arial"/>
            </a:endParaRPr>
          </a:p>
          <a:p>
            <a:pPr indent="0" lvl="0" marL="0" marR="0" rtl="0" algn="l">
              <a:spcBef>
                <a:spcPts val="0"/>
              </a:spcBef>
              <a:buClr>
                <a:schemeClr val="dk1"/>
              </a:buClr>
              <a:buSzPct val="25000"/>
              <a:buFont typeface="Arial"/>
              <a:buNone/>
            </a:pPr>
            <a:r>
              <a:rPr b="1" i="0" lang="en" sz="1200" u="none" cap="none" strike="noStrike">
                <a:solidFill>
                  <a:schemeClr val="dk1"/>
                </a:solidFill>
                <a:latin typeface="Arial"/>
                <a:ea typeface="Arial"/>
                <a:cs typeface="Arial"/>
                <a:sym typeface="Arial"/>
              </a:rPr>
              <a:t>Or lets look at another possibility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381308"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63" name="Shape 363"/>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And here is another example of how the Core Competencies and Role Specific Competencies might weave together into a full leadership development model for a Clean Energy Leader. </a:t>
            </a:r>
          </a:p>
          <a:p>
            <a:pPr indent="0" lvl="0" marL="0" marR="0" rtl="0" algn="l">
              <a:spcBef>
                <a:spcPts val="0"/>
              </a:spcBef>
              <a:spcAft>
                <a:spcPts val="0"/>
              </a:spcAft>
              <a:buClr>
                <a:schemeClr val="dk1"/>
              </a:buClr>
              <a:buFont typeface="Arial"/>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SzPct val="25000"/>
              <a:buFont typeface="Arial"/>
              <a:buNone/>
            </a:pPr>
            <a:r>
              <a:rPr b="1" i="0" lang="en" sz="1200" u="none" cap="none" strike="noStrike">
                <a:solidFill>
                  <a:schemeClr val="dk1"/>
                </a:solidFill>
                <a:latin typeface="Arial"/>
                <a:ea typeface="Arial"/>
                <a:cs typeface="Arial"/>
                <a:sym typeface="Arial"/>
              </a:rPr>
              <a:t>NOTE - -Role Specific Competencies are </a:t>
            </a:r>
            <a:r>
              <a:rPr b="1" i="0" lang="en" sz="1200" u="sng" cap="none" strike="noStrike">
                <a:solidFill>
                  <a:schemeClr val="dk1"/>
                </a:solidFill>
                <a:latin typeface="Arial"/>
                <a:ea typeface="Arial"/>
                <a:cs typeface="Arial"/>
                <a:sym typeface="Arial"/>
              </a:rPr>
              <a:t>DRAFTS</a:t>
            </a:r>
          </a:p>
          <a:p>
            <a:pPr indent="0" lvl="0" marL="0" marR="0" rtl="0" algn="l">
              <a:spcBef>
                <a:spcPts val="0"/>
              </a:spcBef>
              <a:spcAft>
                <a:spcPts val="0"/>
              </a:spcAft>
              <a:buClr>
                <a:schemeClr val="dk1"/>
              </a:buClr>
              <a:buFont typeface="Arial"/>
              <a:buNone/>
            </a:pPr>
            <a:r>
              <a:t/>
            </a:r>
            <a:endParaRPr b="1" i="0" sz="1200" u="sng" cap="none" strike="noStrike">
              <a:solidFill>
                <a:schemeClr val="dk1"/>
              </a:solidFill>
              <a:latin typeface="Arial"/>
              <a:ea typeface="Arial"/>
              <a:cs typeface="Arial"/>
              <a:sym typeface="Arial"/>
            </a:endParaRPr>
          </a:p>
          <a:p>
            <a:pPr indent="0" lvl="0" marL="0" marR="0" rtl="0" algn="l">
              <a:spcBef>
                <a:spcPts val="0"/>
              </a:spcBef>
              <a:buClr>
                <a:schemeClr val="dk1"/>
              </a:buClr>
              <a:buSzPct val="25000"/>
              <a:buFont typeface="Arial"/>
              <a:buNone/>
            </a:pPr>
            <a:r>
              <a:rPr b="1" i="0" lang="en" sz="1200" u="none" cap="none" strike="noStrike">
                <a:solidFill>
                  <a:schemeClr val="dk1"/>
                </a:solidFill>
                <a:latin typeface="Arial"/>
                <a:ea typeface="Arial"/>
                <a:cs typeface="Arial"/>
                <a:sym typeface="Arial"/>
              </a:rPr>
              <a:t>These core competencies that I am talking about are not all brand new areas for the organization - we are and have been “piloting” training within these areas in some cases for decades and in others for a couple of years or a few months.  For example . .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0" name="Shape 380"/>
        <p:cNvGrpSpPr/>
        <p:nvPr/>
      </p:nvGrpSpPr>
      <p:grpSpPr>
        <a:xfrm>
          <a:off x="0" y="0"/>
          <a:ext cx="0" cy="0"/>
          <a:chOff x="0" y="0"/>
          <a:chExt cx="0" cy="0"/>
        </a:xfrm>
      </p:grpSpPr>
      <p:sp>
        <p:nvSpPr>
          <p:cNvPr id="381" name="Shape 3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82" name="Shape 3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00000"/>
              </a:lnSpc>
              <a:spcBef>
                <a:spcPts val="560"/>
              </a:spcBef>
              <a:buNone/>
            </a:pPr>
            <a:r>
              <a:rPr b="1" lang="en" sz="1200"/>
              <a:t>Turn to someone next to you.  I would like for you to share two things that are sticking with you - what is exciting?  Intriguing?  Confusing?  in thinking about leadership development competencies based on what you have just heard. </a:t>
            </a:r>
          </a:p>
          <a:p>
            <a:pPr lvl="0" rtl="0">
              <a:lnSpc>
                <a:spcPct val="100000"/>
              </a:lnSpc>
              <a:spcBef>
                <a:spcPts val="560"/>
              </a:spcBef>
              <a:buNone/>
            </a:pPr>
            <a:r>
              <a:t/>
            </a:r>
            <a:endParaRPr b="1" sz="1200"/>
          </a:p>
          <a:p>
            <a:pPr lvl="0" rtl="0">
              <a:lnSpc>
                <a:spcPct val="100000"/>
              </a:lnSpc>
              <a:spcBef>
                <a:spcPts val="560"/>
              </a:spcBef>
              <a:buNone/>
            </a:pPr>
            <a:r>
              <a:rPr b="1" lang="en" sz="1200">
                <a:highlight>
                  <a:srgbClr val="FFFF00"/>
                </a:highlight>
              </a:rPr>
              <a:t>Using the notecards at the table, please share at least two things that are sticking with you.  Please place your name and your Chapter on the card as well and if you are willing to engage more about what you have written down.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00000"/>
              </a:lnSpc>
              <a:spcBef>
                <a:spcPts val="560"/>
              </a:spcBef>
              <a:buNone/>
            </a:pPr>
            <a:r>
              <a:rPr b="1" lang="en" sz="1200"/>
              <a:t>We are still evolving the model and core competencies as we speak!  We are still mapping out the skills, behaviors and practices that more explicitly describe the core competencies I have introduced.  And, as I mentioned earlier, today we discussed one aspect of an organizational leadership development model - the training and competencies portion.  We are still mapping out a more robust leadership development model for the organization that takes more of a 360 degree view of leadership.  </a:t>
            </a:r>
          </a:p>
          <a:p>
            <a:pPr lvl="0" rtl="0">
              <a:lnSpc>
                <a:spcPct val="100000"/>
              </a:lnSpc>
              <a:spcBef>
                <a:spcPts val="560"/>
              </a:spcBef>
              <a:buNone/>
            </a:pPr>
            <a:r>
              <a:t/>
            </a:r>
            <a:endParaRPr b="1" sz="1200"/>
          </a:p>
          <a:p>
            <a:pPr lvl="0" rtl="0">
              <a:lnSpc>
                <a:spcPct val="100000"/>
              </a:lnSpc>
              <a:spcBef>
                <a:spcPts val="560"/>
              </a:spcBef>
              <a:buNone/>
            </a:pPr>
            <a:r>
              <a:rPr b="1" lang="en" sz="1200"/>
              <a:t>So, what can be expected in 2017?  We will have completed the leadership core competencies with the skills, behaviors and practices to provide that more common leadership foundation.  We will have mapped out what existing training supports those core competencies and where we have gaps internally in providing access to training around some competencies.  We will have a visual online depicting all of this information with links to resources where available.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0" name="Shape 400"/>
        <p:cNvGrpSpPr/>
        <p:nvPr/>
      </p:nvGrpSpPr>
      <p:grpSpPr>
        <a:xfrm>
          <a:off x="0" y="0"/>
          <a:ext cx="0" cy="0"/>
          <a:chOff x="0" y="0"/>
          <a:chExt cx="0" cy="0"/>
        </a:xfrm>
      </p:grpSpPr>
      <p:sp>
        <p:nvSpPr>
          <p:cNvPr id="401" name="Shape 4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02" name="Shape 40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200000"/>
              </a:lnSpc>
              <a:spcBef>
                <a:spcPts val="560"/>
              </a:spcBef>
              <a:buNone/>
            </a:pPr>
            <a:r>
              <a:rPr b="1" lang="en" sz="1200"/>
              <a:t>What questions are still burning for y’all?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rPr lang="en" sz="1200">
                <a:solidFill>
                  <a:srgbClr val="222222"/>
                </a:solidFill>
                <a:highlight>
                  <a:srgbClr val="FFFFFF"/>
                </a:highlight>
              </a:rPr>
              <a:t>I. Brief personal intro - telling a story about change in our organization, not THE story, but a story</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II.  Sierra Summit (2005) - Historic shift of priorities, moving from vital but narrow issues related to wilderness, wildlife and land mgmt.  Moving to climate change, an issue of universal consequence and material impact.</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III. 2008-2010 - Obama wins  election, climate issues fail to gain any momentum/traction.  Indication that our base of power was far too small.</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IV. 2010 - Embrace "movement building" and "partnerships" as two of three key areas of strategic focus.  Recognizing that it isn't enough to represent our  traditional constituency; that we need to embrace our role in cultivating a movement large and broad enough to win.</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V. 2013 - Board establishes vision to b/c a multi-cultural organization.  Realizing that a transactional relationship with partners isn't enough.  We have to be open to transforming who we are and what we fight for, learning from and changing as a result of new partnerships and new leadership.</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VI. Personal transformation - I have never felt as challenged in my 20 years of work as a volunteer leader and staff member with the SC.  And I've never been so proud to be part of an organization that embraces change.  </a:t>
            </a:r>
          </a:p>
          <a:p>
            <a:pPr lvl="0">
              <a:spcBef>
                <a:spcPts val="0"/>
              </a:spcBef>
              <a:buNone/>
            </a:pPr>
            <a:r>
              <a:t/>
            </a:r>
            <a:endParaRPr sz="1200">
              <a:solidFill>
                <a:srgbClr val="222222"/>
              </a:solidFill>
              <a:highlight>
                <a:srgbClr val="FFFFFF"/>
              </a:highlight>
            </a:endParaRPr>
          </a:p>
          <a:p>
            <a:pPr lvl="0">
              <a:spcBef>
                <a:spcPts val="0"/>
              </a:spcBef>
              <a:buNone/>
            </a:pPr>
            <a:r>
              <a:rPr lang="en" sz="1200">
                <a:solidFill>
                  <a:srgbClr val="222222"/>
                </a:solidFill>
                <a:highlight>
                  <a:srgbClr val="FFFFFF"/>
                </a:highlight>
              </a:rPr>
              <a:t>VII. Organizational transformation - As an organization with hundreds of staff and thousands of volunteer leaders, navigating these changes is a huge lift.  CCL delegates bear a big responsibility in this change, and by the end  of this meeting we  hope you'll feel better equipped to undertake it.</a:t>
            </a:r>
          </a:p>
          <a:p>
            <a:pPr lvl="0">
              <a:spcBef>
                <a:spcPts val="0"/>
              </a:spcBef>
              <a:buNone/>
            </a:pPr>
            <a:r>
              <a:t/>
            </a:r>
            <a:endParaRPr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2" name="Shape 222"/>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304800" lvl="0" marL="457200" rtl="0">
              <a:spcBef>
                <a:spcPts val="0"/>
              </a:spcBef>
              <a:buSzPct val="100000"/>
              <a:buChar char="-"/>
            </a:pPr>
            <a:r>
              <a:rPr lang="en" sz="1200"/>
              <a:t>Read through these objectives AND name how this session will flow into and draw from the session Whitney and Greg are leading in this afternoon and also on Friday in the afternoon.  </a:t>
            </a:r>
          </a:p>
          <a:p>
            <a:pPr lvl="0" rtl="0">
              <a:spcBef>
                <a:spcPts val="0"/>
              </a:spcBef>
              <a:buNone/>
            </a:pPr>
            <a:r>
              <a:t/>
            </a:r>
            <a:endParaRPr sz="1200"/>
          </a:p>
          <a:p>
            <a:pPr lvl="0" rtl="0">
              <a:spcBef>
                <a:spcPts val="0"/>
              </a:spcBef>
              <a:buNone/>
            </a:pPr>
            <a:r>
              <a:rPr lang="en" sz="1200"/>
              <a:t>    ANNETTE - Leadership Competencies help us to define how we will do our work together effectively.   What knowledge, skills or beliefs needed to achieve outcomes.   </a:t>
            </a:r>
          </a:p>
          <a:p>
            <a:pPr lvl="0" rtl="0">
              <a:spcBef>
                <a:spcPts val="0"/>
              </a:spcBef>
              <a:buNone/>
            </a:pPr>
            <a:r>
              <a:t/>
            </a:r>
            <a:endParaRPr sz="1200"/>
          </a:p>
          <a:p>
            <a:pPr lvl="0" rtl="0">
              <a:spcBef>
                <a:spcPts val="0"/>
              </a:spcBef>
              <a:buNone/>
            </a:pPr>
            <a:r>
              <a:rPr lang="en" sz="1200"/>
              <a:t>    Whitney and Greg will be begin by talking about leadership development measures across the organization and then will share some best practices for    engaging new people and leaders today and tomorrow.  </a:t>
            </a:r>
          </a:p>
          <a:p>
            <a:pPr lvl="0">
              <a:spcBef>
                <a:spcPts val="0"/>
              </a:spcBef>
              <a:buNone/>
            </a:pPr>
            <a:r>
              <a:rPr lang="en" sz="120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8" name="Shape 228"/>
        <p:cNvGrpSpPr/>
        <p:nvPr/>
      </p:nvGrpSpPr>
      <p:grpSpPr>
        <a:xfrm>
          <a:off x="0" y="0"/>
          <a:ext cx="0" cy="0"/>
          <a:chOff x="0" y="0"/>
          <a:chExt cx="0" cy="0"/>
        </a:xfrm>
      </p:grpSpPr>
      <p:sp>
        <p:nvSpPr>
          <p:cNvPr id="229" name="Shape 2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0" name="Shape 2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Clr>
                <a:schemeClr val="dk1"/>
              </a:buClr>
              <a:buSzPct val="91666"/>
              <a:buFont typeface="Arial"/>
              <a:buNone/>
            </a:pPr>
            <a:r>
              <a:rPr lang="en" sz="1200">
                <a:solidFill>
                  <a:schemeClr val="dk1"/>
                </a:solidFill>
              </a:rPr>
              <a:t>Our Movement is Evolving </a:t>
            </a:r>
          </a:p>
          <a:p>
            <a:pPr lvl="0">
              <a:spcBef>
                <a:spcPts val="0"/>
              </a:spcBef>
              <a:buClr>
                <a:schemeClr val="dk1"/>
              </a:buClr>
              <a:buSzPct val="91666"/>
              <a:buFont typeface="Arial"/>
              <a:buNone/>
            </a:pPr>
            <a:r>
              <a:t/>
            </a:r>
            <a:endParaRPr sz="1200">
              <a:solidFill>
                <a:schemeClr val="dk1"/>
              </a:solidFill>
            </a:endParaRPr>
          </a:p>
          <a:p>
            <a:pPr lvl="0" rtl="0">
              <a:spcBef>
                <a:spcPts val="0"/>
              </a:spcBef>
              <a:buClr>
                <a:schemeClr val="dk1"/>
              </a:buClr>
              <a:buSzPct val="91666"/>
              <a:buFont typeface="Arial"/>
              <a:buNone/>
            </a:pPr>
            <a:r>
              <a:rPr lang="en" sz="1200">
                <a:solidFill>
                  <a:schemeClr val="dk1"/>
                </a:solidFill>
              </a:rPr>
              <a:t>Unpack elements of action taking in the past considered “successes” like Grand Canyon that did not embody practices of equity or inclusivity.  Refer back to your opening story for how we are evolving.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sz="1200"/>
              <a:t>How is this showing up within the Sierra Club?  How is this showing up within the progressive movement?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381308"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47" name="Shape 247"/>
          <p:cNvSpPr txBox="1"/>
          <p:nvPr>
            <p:ph idx="1" type="body"/>
          </p:nvPr>
        </p:nvSpPr>
        <p:spPr>
          <a:xfrm>
            <a:off x="685800" y="4343400"/>
            <a:ext cx="5486400" cy="4114800"/>
          </a:xfrm>
          <a:prstGeom prst="rect">
            <a:avLst/>
          </a:prstGeom>
          <a:noFill/>
          <a:ln>
            <a:noFill/>
          </a:ln>
        </p:spPr>
        <p:txBody>
          <a:bodyPr anchorCtr="0" anchor="t" bIns="91425" lIns="91425" rIns="91425" tIns="91425">
            <a:noAutofit/>
          </a:bodyPr>
          <a:lstStyle/>
          <a:p>
            <a:pPr indent="0" lvl="0" marL="0" marR="0" rtl="0" algn="l">
              <a:spcBef>
                <a:spcPts val="0"/>
              </a:spcBef>
              <a:spcAft>
                <a:spcPts val="0"/>
              </a:spcAft>
              <a:buClr>
                <a:schemeClr val="dk1"/>
              </a:buClr>
              <a:buSzPct val="25000"/>
              <a:buFont typeface="Arial"/>
              <a:buNone/>
            </a:pPr>
            <a:r>
              <a:rPr b="0" i="0" lang="en" sz="1200" u="none" cap="none" strike="noStrike">
                <a:solidFill>
                  <a:schemeClr val="dk1"/>
                </a:solidFill>
                <a:latin typeface="Arial"/>
                <a:ea typeface="Arial"/>
                <a:cs typeface="Arial"/>
                <a:sym typeface="Arial"/>
              </a:rPr>
              <a:t>Essentially these 3 organizational plans approved by the Board of Directors collectively f</a:t>
            </a:r>
            <a:r>
              <a:rPr lang="en" sz="1200">
                <a:solidFill>
                  <a:schemeClr val="dk1"/>
                </a:solidFill>
              </a:rPr>
              <a:t>or</a:t>
            </a:r>
            <a:r>
              <a:rPr b="0" i="0" lang="en" sz="1200" u="none" cap="none" strike="noStrike">
                <a:solidFill>
                  <a:schemeClr val="dk1"/>
                </a:solidFill>
                <a:latin typeface="Arial"/>
                <a:ea typeface="Arial"/>
                <a:cs typeface="Arial"/>
                <a:sym typeface="Arial"/>
              </a:rPr>
              <a:t>m  a road map to our future </a:t>
            </a:r>
            <a:r>
              <a:rPr lang="en" sz="1200">
                <a:solidFill>
                  <a:schemeClr val="dk1"/>
                </a:solidFill>
              </a:rPr>
              <a:t>going forward.  Helpful to draw a couple of examples of how / where these pieces all come together to show up in Sierra Club efforts - Bears Ears - working toward transformational partnerships, meaningful and new ways to land management, Arctic Protection last year - canoe activism in Seattle, etc</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3" name="Shape 2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buNone/>
            </a:pPr>
            <a:r>
              <a:rPr lang="en" sz="1200">
                <a:solidFill>
                  <a:schemeClr val="dk1"/>
                </a:solidFill>
              </a:rPr>
              <a:t>Briefly describe each and definitely name that they are not necessarily separate and distinct in how they show up in our work.</a:t>
            </a:r>
          </a:p>
          <a:p>
            <a:pPr lvl="0" rtl="0">
              <a:lnSpc>
                <a:spcPct val="115000"/>
              </a:lnSpc>
              <a:spcBef>
                <a:spcPts val="0"/>
              </a:spcBef>
              <a:buNone/>
            </a:pPr>
            <a:r>
              <a:t/>
            </a:r>
            <a:endParaRPr sz="1200">
              <a:solidFill>
                <a:schemeClr val="dk1"/>
              </a:solidFill>
            </a:endParaRPr>
          </a:p>
          <a:p>
            <a:pPr lvl="0" rtl="0">
              <a:lnSpc>
                <a:spcPct val="115000"/>
              </a:lnSpc>
              <a:spcBef>
                <a:spcPts val="0"/>
              </a:spcBef>
              <a:buNone/>
            </a:pPr>
            <a:r>
              <a:rPr i="1" lang="en" sz="1200">
                <a:solidFill>
                  <a:schemeClr val="dk1"/>
                </a:solidFill>
              </a:rPr>
              <a:t>Background on how we have described in previous sessions   . . . .</a:t>
            </a:r>
          </a:p>
          <a:p>
            <a:pPr lvl="0" rtl="0">
              <a:lnSpc>
                <a:spcPct val="115000"/>
              </a:lnSpc>
              <a:spcBef>
                <a:spcPts val="0"/>
              </a:spcBef>
              <a:buNone/>
            </a:pPr>
            <a:r>
              <a:t/>
            </a:r>
            <a:endParaRPr sz="1200">
              <a:solidFill>
                <a:schemeClr val="dk1"/>
              </a:solidFill>
            </a:endParaRPr>
          </a:p>
          <a:p>
            <a:pPr indent="-304800" lvl="0" marL="457200" rtl="0">
              <a:lnSpc>
                <a:spcPct val="115000"/>
              </a:lnSpc>
              <a:spcBef>
                <a:spcPts val="0"/>
              </a:spcBef>
              <a:buClr>
                <a:schemeClr val="dk1"/>
              </a:buClr>
              <a:buSzPct val="100000"/>
              <a:buChar char="●"/>
            </a:pPr>
            <a:r>
              <a:rPr lang="en" sz="1200">
                <a:solidFill>
                  <a:schemeClr val="dk1"/>
                </a:solidFill>
              </a:rPr>
              <a:t>Vision and Urgency:  Communicating a common vision that moves people from fear to hope and indicates how they contribute to tangible solutions.  Identifies the need to take action now through coordinated effort to meet the challenges we face.   </a:t>
            </a:r>
          </a:p>
          <a:p>
            <a:pPr indent="-304800" lvl="0" marL="457200" rtl="0">
              <a:lnSpc>
                <a:spcPct val="115000"/>
              </a:lnSpc>
              <a:spcBef>
                <a:spcPts val="0"/>
              </a:spcBef>
              <a:buClr>
                <a:schemeClr val="dk1"/>
              </a:buClr>
              <a:buSzPct val="100000"/>
              <a:buChar char="●"/>
            </a:pPr>
            <a:r>
              <a:rPr lang="en" sz="1200">
                <a:solidFill>
                  <a:schemeClr val="dk1"/>
                </a:solidFill>
              </a:rPr>
              <a:t>Local Victories:  Executing campaigns and winning local victories that provide people with a sense of their own power and contributions to larger outcomes.</a:t>
            </a:r>
          </a:p>
          <a:p>
            <a:pPr indent="-304800" lvl="0" marL="457200" rtl="0">
              <a:lnSpc>
                <a:spcPct val="115000"/>
              </a:lnSpc>
              <a:spcBef>
                <a:spcPts val="0"/>
              </a:spcBef>
              <a:buClr>
                <a:schemeClr val="dk1"/>
              </a:buClr>
              <a:buSzPct val="100000"/>
              <a:buChar char="●"/>
            </a:pPr>
            <a:r>
              <a:rPr lang="en" sz="1200">
                <a:solidFill>
                  <a:schemeClr val="dk1"/>
                </a:solidFill>
              </a:rPr>
              <a:t>Movement Moments: Seeking out intersections with events or circumstances in the broader world, and tapping into the energy and enthusiasm of movement moments. </a:t>
            </a:r>
          </a:p>
          <a:p>
            <a:pPr indent="-304800" lvl="0" marL="457200" rtl="0">
              <a:lnSpc>
                <a:spcPct val="115000"/>
              </a:lnSpc>
              <a:spcBef>
                <a:spcPts val="0"/>
              </a:spcBef>
              <a:buClr>
                <a:schemeClr val="dk1"/>
              </a:buClr>
              <a:buSzPct val="100000"/>
              <a:buChar char="●"/>
            </a:pPr>
            <a:r>
              <a:rPr lang="en" sz="1200">
                <a:solidFill>
                  <a:schemeClr val="dk1"/>
                </a:solidFill>
              </a:rPr>
              <a:t>Leadership:  It’s critical we are investing in the development of our own organization and leaders - building a base of Sierra Club members and supporters. The concept of a leader-ful movement, which to me simply means a movement full of leadership appreciating and welcoming MANY types of leaders with a wealth of different types of experience and expertise. </a:t>
            </a:r>
          </a:p>
          <a:p>
            <a:pPr lvl="0" rtl="0">
              <a:lnSpc>
                <a:spcPct val="115000"/>
              </a:lnSpc>
              <a:spcBef>
                <a:spcPts val="0"/>
              </a:spcBef>
              <a:buNone/>
            </a:pPr>
            <a:r>
              <a:t/>
            </a:r>
            <a:endParaRPr sz="1200">
              <a:solidFill>
                <a:schemeClr val="dk1"/>
              </a:solidFill>
            </a:endParaRPr>
          </a:p>
          <a:p>
            <a:pPr lvl="0" rtl="0">
              <a:lnSpc>
                <a:spcPct val="115000"/>
              </a:lnSpc>
              <a:spcBef>
                <a:spcPts val="0"/>
              </a:spcBef>
              <a:buNone/>
            </a:pPr>
            <a:r>
              <a:rPr lang="en" sz="1200">
                <a:solidFill>
                  <a:schemeClr val="dk1"/>
                </a:solidFill>
              </a:rPr>
              <a:t>While there are Sierra Club examples of each these elements, the sum of the parts does not yet equal the whole. We are doing great work, but as a learning, growing and evolving organization with a focus on movement building and we have much more to learn and adapt.</a:t>
            </a:r>
          </a:p>
          <a:p>
            <a:pPr lvl="0" rtl="0">
              <a:lnSpc>
                <a:spcPct val="115000"/>
              </a:lnSpc>
              <a:spcBef>
                <a:spcPts val="0"/>
              </a:spcBef>
              <a:buNone/>
            </a:pPr>
            <a:r>
              <a:t/>
            </a:r>
            <a:endParaRPr sz="1200">
              <a:solidFill>
                <a:schemeClr val="dk1"/>
              </a:solidFill>
            </a:endParaRPr>
          </a:p>
          <a:p>
            <a:pPr lvl="0" rtl="0">
              <a:lnSpc>
                <a:spcPct val="115000"/>
              </a:lnSpc>
              <a:spcBef>
                <a:spcPts val="0"/>
              </a:spcBef>
              <a:buNone/>
            </a:pPr>
            <a:r>
              <a:rPr lang="en" sz="1200">
                <a:solidFill>
                  <a:schemeClr val="dk1"/>
                </a:solidFill>
              </a:rPr>
              <a:t>Sierra Club and movement building </a:t>
            </a:r>
          </a:p>
          <a:p>
            <a:pPr lvl="0" rtl="0">
              <a:lnSpc>
                <a:spcPct val="115000"/>
              </a:lnSpc>
              <a:spcBef>
                <a:spcPts val="0"/>
              </a:spcBef>
              <a:buNone/>
            </a:pPr>
            <a:r>
              <a:rPr lang="en" sz="1200">
                <a:solidFill>
                  <a:schemeClr val="dk1"/>
                </a:solidFill>
              </a:rPr>
              <a:t>1. Focusing internally to build our own base of power </a:t>
            </a:r>
          </a:p>
          <a:p>
            <a:pPr lvl="0" rtl="0">
              <a:lnSpc>
                <a:spcPct val="115000"/>
              </a:lnSpc>
              <a:spcBef>
                <a:spcPts val="0"/>
              </a:spcBef>
              <a:buNone/>
            </a:pPr>
            <a:r>
              <a:rPr lang="en" sz="1200">
                <a:solidFill>
                  <a:schemeClr val="dk1"/>
                </a:solidFill>
              </a:rPr>
              <a:t>2. Focus externally to build and use power when collaborating with other organizations and individuals to implement specific campaign strategies and/or broader movement goals. </a:t>
            </a:r>
          </a:p>
          <a:p>
            <a:pPr lvl="0" rtl="0">
              <a:lnSpc>
                <a:spcPct val="115000"/>
              </a:lnSpc>
              <a:spcBef>
                <a:spcPts val="0"/>
              </a:spcBef>
              <a:buNone/>
            </a:pPr>
            <a:r>
              <a:t/>
            </a:r>
            <a:endParaRPr sz="1200">
              <a:solidFill>
                <a:schemeClr val="dk1"/>
              </a:solidFill>
            </a:endParaRPr>
          </a:p>
          <a:p>
            <a:pPr lvl="0" rtl="0">
              <a:spcBef>
                <a:spcPts val="0"/>
              </a:spcBef>
              <a:buNone/>
            </a:pPr>
            <a:r>
              <a:rPr lang="en" sz="1200">
                <a:solidFill>
                  <a:schemeClr val="dk1"/>
                </a:solidFill>
              </a:rPr>
              <a:t>We alone are not the movement but we have a lot we can do to contribute, and each of our units play a central role. </a:t>
            </a:r>
          </a:p>
          <a:p>
            <a:pPr lvl="0" rtl="0">
              <a:spcBef>
                <a:spcPts val="0"/>
              </a:spcBef>
              <a:buNone/>
            </a:pPr>
            <a:r>
              <a:t/>
            </a:r>
            <a:endParaRPr sz="1200">
              <a:solidFill>
                <a:schemeClr val="dk1"/>
              </a:solidFill>
            </a:endParaRPr>
          </a:p>
          <a:p>
            <a:pPr lvl="0" rtl="0">
              <a:spcBef>
                <a:spcPts val="0"/>
              </a:spcBef>
              <a:buNone/>
            </a:pPr>
            <a:r>
              <a:rPr lang="en" sz="1200">
                <a:solidFill>
                  <a:schemeClr val="dk1"/>
                </a:solidFill>
              </a:rPr>
              <a:t>It’s about transformation. Changing the world so we never go back. As Mike says, we’re putting fossil fuels in the rear view mirror.</a:t>
            </a:r>
          </a:p>
          <a:p>
            <a:pPr lvl="0" rtl="0">
              <a:spcBef>
                <a:spcPts val="0"/>
              </a:spcBef>
              <a:buNone/>
            </a:pPr>
            <a:r>
              <a:t/>
            </a:r>
            <a:endParaRPr sz="1200">
              <a:solidFill>
                <a:schemeClr val="dk1"/>
              </a:solidFill>
            </a:endParaRPr>
          </a:p>
          <a:p>
            <a:pPr lvl="0" rtl="0">
              <a:spcBef>
                <a:spcPts val="0"/>
              </a:spcBef>
              <a:buNone/>
            </a:pPr>
            <a:r>
              <a:rPr lang="en" sz="1200">
                <a:solidFill>
                  <a:schemeClr val="dk1"/>
                </a:solidFill>
              </a:rPr>
              <a:t>It’s about intersections. Thinking about everything in a broader and deeper way and connecting the dots.</a:t>
            </a:r>
          </a:p>
          <a:p>
            <a:pPr lvl="0" rtl="0">
              <a:spcBef>
                <a:spcPts val="0"/>
              </a:spcBef>
              <a:buNone/>
            </a:pPr>
            <a:r>
              <a:t/>
            </a:r>
            <a:endParaRPr sz="1200">
              <a:solidFill>
                <a:schemeClr val="dk1"/>
              </a:solidFill>
            </a:endParaRPr>
          </a:p>
          <a:p>
            <a:pPr lvl="0" rtl="0">
              <a:spcBef>
                <a:spcPts val="0"/>
              </a:spcBef>
              <a:buNone/>
            </a:pPr>
            <a:r>
              <a:rPr lang="en" sz="1200">
                <a:solidFill>
                  <a:schemeClr val="dk1"/>
                </a:solidFill>
              </a:rPr>
              <a:t>Not to say that we don’t do a lot to build our organization. We have to think about our governance, our fundraising, our brand, our campaigns. But we’re committed to planning with an eye toward movement scale.</a:t>
            </a:r>
          </a:p>
          <a:p>
            <a:pPr lvl="0" rtl="0">
              <a:lnSpc>
                <a:spcPct val="115000"/>
              </a:lnSpc>
              <a:spcBef>
                <a:spcPts val="0"/>
              </a:spcBef>
              <a:buClr>
                <a:schemeClr val="dk1"/>
              </a:buClr>
              <a:buSzPct val="91666"/>
              <a:buFont typeface="Arial"/>
              <a:buNone/>
            </a:pPr>
            <a:r>
              <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2" name="Shape 2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sz="1200"/>
              <a:t>SCOTT - I think this is your slide originally, but definitely want to really thread the needle of organizational and vision down to how this aligns and shows up within Chapters and Chapter work to set up the fishbowl.</a:t>
            </a:r>
          </a:p>
          <a:p>
            <a:pPr lvl="0">
              <a:spcBef>
                <a:spcPts val="0"/>
              </a:spcBef>
              <a:buNone/>
            </a:pPr>
            <a:r>
              <a:t/>
            </a:r>
            <a:endParaRPr sz="1200"/>
          </a:p>
          <a:p>
            <a:pPr lvl="0" rtl="0">
              <a:lnSpc>
                <a:spcPct val="115000"/>
              </a:lnSpc>
              <a:spcBef>
                <a:spcPts val="0"/>
              </a:spcBef>
              <a:buNone/>
            </a:pPr>
            <a:r>
              <a:rPr lang="en" sz="1200">
                <a:solidFill>
                  <a:schemeClr val="dk1"/>
                </a:solidFill>
              </a:rPr>
              <a:t>It’s important to recognize that a movement is larger than any organization or individual.   </a:t>
            </a:r>
          </a:p>
          <a:p>
            <a:pPr lvl="0" rtl="0">
              <a:lnSpc>
                <a:spcPct val="115000"/>
              </a:lnSpc>
              <a:spcBef>
                <a:spcPts val="0"/>
              </a:spcBef>
              <a:buNone/>
            </a:pPr>
            <a:r>
              <a:t/>
            </a:r>
            <a:endParaRPr sz="1200">
              <a:solidFill>
                <a:schemeClr val="dk1"/>
              </a:solidFill>
            </a:endParaRPr>
          </a:p>
          <a:p>
            <a:pPr lvl="0" rtl="0">
              <a:lnSpc>
                <a:spcPct val="115000"/>
              </a:lnSpc>
              <a:spcBef>
                <a:spcPts val="0"/>
              </a:spcBef>
              <a:buNone/>
            </a:pPr>
            <a:r>
              <a:rPr lang="en" sz="1200">
                <a:solidFill>
                  <a:schemeClr val="dk1"/>
                </a:solidFill>
              </a:rPr>
              <a:t>So we are thinking always of how we are contributing to build external capacity and internal capacity.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200000"/>
              </a:lnSpc>
              <a:spcBef>
                <a:spcPts val="560"/>
              </a:spcBef>
              <a:buNone/>
            </a:pPr>
            <a:r>
              <a:rPr lang="en" sz="1200"/>
              <a:t>15 minutes</a:t>
            </a:r>
          </a:p>
          <a:p>
            <a:pPr lvl="0" rtl="0">
              <a:lnSpc>
                <a:spcPct val="200000"/>
              </a:lnSpc>
              <a:spcBef>
                <a:spcPts val="560"/>
              </a:spcBef>
              <a:buNone/>
            </a:pPr>
            <a:r>
              <a:rPr lang="en" sz="1200"/>
              <a:t>10 minutes participants talk in the fishbowl with no more than 1 min per person per response or perspective</a:t>
            </a:r>
          </a:p>
          <a:p>
            <a:pPr lvl="0" rtl="0">
              <a:lnSpc>
                <a:spcPct val="200000"/>
              </a:lnSpc>
              <a:spcBef>
                <a:spcPts val="560"/>
              </a:spcBef>
              <a:buNone/>
            </a:pPr>
            <a:r>
              <a:rPr lang="en" sz="1200"/>
              <a:t>5 minutes audience reflect back what they heard / what resonated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p:nvPr/>
        </p:nvSpPr>
        <p:spPr>
          <a:xfrm>
            <a:off x="586720" y="0"/>
            <a:ext cx="7970700" cy="666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1" name="Shape 11"/>
          <p:cNvSpPr/>
          <p:nvPr/>
        </p:nvSpPr>
        <p:spPr>
          <a:xfrm>
            <a:off x="586720" y="5076900"/>
            <a:ext cx="7970700" cy="66600"/>
          </a:xfrm>
          <a:prstGeom prst="rect">
            <a:avLst/>
          </a:prstGeom>
          <a:solidFill>
            <a:schemeClr val="accent1"/>
          </a:solidFill>
          <a:ln>
            <a:noFill/>
          </a:ln>
        </p:spPr>
        <p:txBody>
          <a:bodyPr anchorCtr="0" anchor="ctr" bIns="91425" lIns="91425" rIns="91425" tIns="91425">
            <a:noAutofit/>
          </a:bodyPr>
          <a:lstStyle/>
          <a:p>
            <a:pPr lvl="0">
              <a:spcBef>
                <a:spcPts val="0"/>
              </a:spcBef>
              <a:buNone/>
            </a:pPr>
            <a:r>
              <a:t/>
            </a:r>
            <a:endParaRPr/>
          </a:p>
        </p:txBody>
      </p:sp>
      <p:cxnSp>
        <p:nvCxnSpPr>
          <p:cNvPr id="12" name="Shape 12"/>
          <p:cNvCxnSpPr/>
          <p:nvPr/>
        </p:nvCxnSpPr>
        <p:spPr>
          <a:xfrm>
            <a:off x="733218" y="2235350"/>
            <a:ext cx="385200" cy="0"/>
          </a:xfrm>
          <a:prstGeom prst="straightConnector1">
            <a:avLst/>
          </a:prstGeom>
          <a:noFill/>
          <a:ln cap="flat" cmpd="sng" w="28575">
            <a:solidFill>
              <a:schemeClr val="dk1"/>
            </a:solidFill>
            <a:prstDash val="solid"/>
            <a:round/>
            <a:headEnd len="med" w="med" type="none"/>
            <a:tailEnd len="med" w="med" type="none"/>
          </a:ln>
        </p:spPr>
      </p:cxnSp>
      <p:sp>
        <p:nvSpPr>
          <p:cNvPr id="13" name="Shape 13"/>
          <p:cNvSpPr txBox="1"/>
          <p:nvPr>
            <p:ph type="ctrTitle"/>
          </p:nvPr>
        </p:nvSpPr>
        <p:spPr>
          <a:xfrm>
            <a:off x="630600" y="136800"/>
            <a:ext cx="7893000" cy="1853700"/>
          </a:xfrm>
          <a:prstGeom prst="rect">
            <a:avLst/>
          </a:prstGeom>
        </p:spPr>
        <p:txBody>
          <a:bodyPr anchorCtr="0" anchor="b" bIns="91425" lIns="91425" rIns="91425" tIns="91425"/>
          <a:lstStyle>
            <a:lvl1pPr lvl="0">
              <a:spcBef>
                <a:spcPts val="1000"/>
              </a:spcBef>
              <a:buSzPct val="100000"/>
              <a:defRPr sz="4800"/>
            </a:lvl1pPr>
            <a:lvl2pPr lvl="1">
              <a:spcBef>
                <a:spcPts val="1000"/>
              </a:spcBef>
              <a:buSzPct val="100000"/>
              <a:defRPr sz="4800"/>
            </a:lvl2pPr>
            <a:lvl3pPr lvl="2">
              <a:spcBef>
                <a:spcPts val="1000"/>
              </a:spcBef>
              <a:buSzPct val="100000"/>
              <a:defRPr sz="4800"/>
            </a:lvl3pPr>
            <a:lvl4pPr lvl="3">
              <a:spcBef>
                <a:spcPts val="1000"/>
              </a:spcBef>
              <a:buSzPct val="100000"/>
              <a:defRPr sz="4800"/>
            </a:lvl4pPr>
            <a:lvl5pPr lvl="4">
              <a:spcBef>
                <a:spcPts val="1000"/>
              </a:spcBef>
              <a:buSzPct val="100000"/>
              <a:defRPr sz="4800"/>
            </a:lvl5pPr>
            <a:lvl6pPr lvl="5">
              <a:spcBef>
                <a:spcPts val="1000"/>
              </a:spcBef>
              <a:buSzPct val="100000"/>
              <a:defRPr sz="4800"/>
            </a:lvl6pPr>
            <a:lvl7pPr lvl="6">
              <a:spcBef>
                <a:spcPts val="1000"/>
              </a:spcBef>
              <a:buSzPct val="100000"/>
              <a:defRPr sz="4800"/>
            </a:lvl7pPr>
            <a:lvl8pPr lvl="7">
              <a:spcBef>
                <a:spcPts val="1000"/>
              </a:spcBef>
              <a:buSzPct val="100000"/>
              <a:defRPr sz="4800"/>
            </a:lvl8pPr>
            <a:lvl9pPr lvl="8">
              <a:spcBef>
                <a:spcPts val="1000"/>
              </a:spcBef>
              <a:buSzPct val="100000"/>
              <a:defRPr sz="4800"/>
            </a:lvl9pPr>
          </a:lstStyle>
          <a:p/>
        </p:txBody>
      </p:sp>
      <p:sp>
        <p:nvSpPr>
          <p:cNvPr id="14" name="Shape 14"/>
          <p:cNvSpPr txBox="1"/>
          <p:nvPr>
            <p:ph idx="1" type="subTitle"/>
          </p:nvPr>
        </p:nvSpPr>
        <p:spPr>
          <a:xfrm>
            <a:off x="630600" y="3228375"/>
            <a:ext cx="7893000" cy="1274100"/>
          </a:xfrm>
          <a:prstGeom prst="rect">
            <a:avLst/>
          </a:prstGeom>
        </p:spPr>
        <p:txBody>
          <a:bodyPr anchorCtr="0" anchor="b" bIns="91425" lIns="91425" rIns="91425" tIns="91425"/>
          <a:lstStyle>
            <a:lvl1pPr lvl="0">
              <a:lnSpc>
                <a:spcPct val="100000"/>
              </a:lnSpc>
              <a:spcBef>
                <a:spcPts val="1000"/>
              </a:spcBef>
              <a:spcAft>
                <a:spcPts val="0"/>
              </a:spcAft>
              <a:buClr>
                <a:schemeClr val="accent6"/>
              </a:buClr>
              <a:buSzPct val="100000"/>
              <a:buNone/>
              <a:defRPr sz="2400">
                <a:solidFill>
                  <a:schemeClr val="accent6"/>
                </a:solidFill>
              </a:defRPr>
            </a:lvl1pPr>
            <a:lvl2pPr lvl="1">
              <a:lnSpc>
                <a:spcPct val="100000"/>
              </a:lnSpc>
              <a:spcBef>
                <a:spcPts val="1000"/>
              </a:spcBef>
              <a:spcAft>
                <a:spcPts val="0"/>
              </a:spcAft>
              <a:buClr>
                <a:schemeClr val="accent6"/>
              </a:buClr>
              <a:buSzPct val="100000"/>
              <a:buNone/>
              <a:defRPr sz="2400">
                <a:solidFill>
                  <a:schemeClr val="accent6"/>
                </a:solidFill>
              </a:defRPr>
            </a:lvl2pPr>
            <a:lvl3pPr lvl="2">
              <a:lnSpc>
                <a:spcPct val="100000"/>
              </a:lnSpc>
              <a:spcBef>
                <a:spcPts val="1000"/>
              </a:spcBef>
              <a:spcAft>
                <a:spcPts val="0"/>
              </a:spcAft>
              <a:buClr>
                <a:schemeClr val="accent6"/>
              </a:buClr>
              <a:buSzPct val="100000"/>
              <a:buNone/>
              <a:defRPr sz="2400">
                <a:solidFill>
                  <a:schemeClr val="accent6"/>
                </a:solidFill>
              </a:defRPr>
            </a:lvl3pPr>
            <a:lvl4pPr lvl="3">
              <a:lnSpc>
                <a:spcPct val="100000"/>
              </a:lnSpc>
              <a:spcBef>
                <a:spcPts val="1000"/>
              </a:spcBef>
              <a:spcAft>
                <a:spcPts val="0"/>
              </a:spcAft>
              <a:buClr>
                <a:schemeClr val="accent6"/>
              </a:buClr>
              <a:buSzPct val="100000"/>
              <a:buNone/>
              <a:defRPr sz="2400">
                <a:solidFill>
                  <a:schemeClr val="accent6"/>
                </a:solidFill>
              </a:defRPr>
            </a:lvl4pPr>
            <a:lvl5pPr lvl="4">
              <a:lnSpc>
                <a:spcPct val="100000"/>
              </a:lnSpc>
              <a:spcBef>
                <a:spcPts val="1000"/>
              </a:spcBef>
              <a:spcAft>
                <a:spcPts val="0"/>
              </a:spcAft>
              <a:buClr>
                <a:schemeClr val="accent6"/>
              </a:buClr>
              <a:buSzPct val="100000"/>
              <a:buNone/>
              <a:defRPr sz="2400">
                <a:solidFill>
                  <a:schemeClr val="accent6"/>
                </a:solidFill>
              </a:defRPr>
            </a:lvl5pPr>
            <a:lvl6pPr lvl="5">
              <a:lnSpc>
                <a:spcPct val="100000"/>
              </a:lnSpc>
              <a:spcBef>
                <a:spcPts val="1000"/>
              </a:spcBef>
              <a:spcAft>
                <a:spcPts val="0"/>
              </a:spcAft>
              <a:buClr>
                <a:schemeClr val="accent6"/>
              </a:buClr>
              <a:buSzPct val="100000"/>
              <a:buNone/>
              <a:defRPr sz="2400">
                <a:solidFill>
                  <a:schemeClr val="accent6"/>
                </a:solidFill>
              </a:defRPr>
            </a:lvl6pPr>
            <a:lvl7pPr lvl="6">
              <a:lnSpc>
                <a:spcPct val="100000"/>
              </a:lnSpc>
              <a:spcBef>
                <a:spcPts val="1000"/>
              </a:spcBef>
              <a:spcAft>
                <a:spcPts val="0"/>
              </a:spcAft>
              <a:buClr>
                <a:schemeClr val="accent6"/>
              </a:buClr>
              <a:buSzPct val="100000"/>
              <a:buNone/>
              <a:defRPr sz="2400">
                <a:solidFill>
                  <a:schemeClr val="accent6"/>
                </a:solidFill>
              </a:defRPr>
            </a:lvl7pPr>
            <a:lvl8pPr lvl="7">
              <a:lnSpc>
                <a:spcPct val="100000"/>
              </a:lnSpc>
              <a:spcBef>
                <a:spcPts val="1000"/>
              </a:spcBef>
              <a:spcAft>
                <a:spcPts val="0"/>
              </a:spcAft>
              <a:buClr>
                <a:schemeClr val="accent6"/>
              </a:buClr>
              <a:buSzPct val="100000"/>
              <a:buNone/>
              <a:defRPr sz="2400">
                <a:solidFill>
                  <a:schemeClr val="accent6"/>
                </a:solidFill>
              </a:defRPr>
            </a:lvl8pPr>
            <a:lvl9pPr lvl="8">
              <a:lnSpc>
                <a:spcPct val="100000"/>
              </a:lnSpc>
              <a:spcBef>
                <a:spcPts val="1000"/>
              </a:spcBef>
              <a:spcAft>
                <a:spcPts val="0"/>
              </a:spcAft>
              <a:buClr>
                <a:schemeClr val="accent6"/>
              </a:buClr>
              <a:buSzPct val="100000"/>
              <a:buNone/>
              <a:defRPr sz="2400">
                <a:solidFill>
                  <a:schemeClr val="accent6"/>
                </a:solidFill>
              </a:defRPr>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56" name="Shape 56"/>
        <p:cNvGrpSpPr/>
        <p:nvPr/>
      </p:nvGrpSpPr>
      <p:grpSpPr>
        <a:xfrm>
          <a:off x="0" y="0"/>
          <a:ext cx="0" cy="0"/>
          <a:chOff x="0" y="0"/>
          <a:chExt cx="0" cy="0"/>
        </a:xfrm>
      </p:grpSpPr>
      <p:sp>
        <p:nvSpPr>
          <p:cNvPr id="57" name="Shape 57"/>
          <p:cNvSpPr/>
          <p:nvPr/>
        </p:nvSpPr>
        <p:spPr>
          <a:xfrm>
            <a:off x="586720" y="0"/>
            <a:ext cx="7970700" cy="666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58" name="Shape 58"/>
          <p:cNvSpPr/>
          <p:nvPr/>
        </p:nvSpPr>
        <p:spPr>
          <a:xfrm>
            <a:off x="586720" y="5076900"/>
            <a:ext cx="7970700" cy="66600"/>
          </a:xfrm>
          <a:prstGeom prst="rect">
            <a:avLst/>
          </a:prstGeom>
          <a:solidFill>
            <a:schemeClr val="accent1"/>
          </a:solidFill>
          <a:ln>
            <a:noFill/>
          </a:ln>
        </p:spPr>
        <p:txBody>
          <a:bodyPr anchorCtr="0" anchor="ctr" bIns="91425" lIns="91425" rIns="91425" tIns="91425">
            <a:noAutofit/>
          </a:bodyPr>
          <a:lstStyle/>
          <a:p>
            <a:pPr lvl="0">
              <a:spcBef>
                <a:spcPts val="0"/>
              </a:spcBef>
              <a:buNone/>
            </a:pPr>
            <a:r>
              <a:t/>
            </a:r>
            <a:endParaRPr/>
          </a:p>
        </p:txBody>
      </p:sp>
      <p:sp>
        <p:nvSpPr>
          <p:cNvPr id="59" name="Shape 59"/>
          <p:cNvSpPr txBox="1"/>
          <p:nvPr>
            <p:ph type="title"/>
          </p:nvPr>
        </p:nvSpPr>
        <p:spPr>
          <a:xfrm>
            <a:off x="586725" y="1353787"/>
            <a:ext cx="7970700" cy="1538400"/>
          </a:xfrm>
          <a:prstGeom prst="rect">
            <a:avLst/>
          </a:prstGeom>
        </p:spPr>
        <p:txBody>
          <a:bodyPr anchorCtr="0" anchor="ctr" bIns="91425" lIns="91425" rIns="91425" tIns="91425"/>
          <a:lstStyle>
            <a:lvl1pPr lvl="0" algn="ctr">
              <a:spcBef>
                <a:spcPts val="0"/>
              </a:spcBef>
              <a:buClr>
                <a:schemeClr val="accent6"/>
              </a:buClr>
              <a:buSzPct val="100000"/>
              <a:defRPr sz="10800">
                <a:solidFill>
                  <a:schemeClr val="accent6"/>
                </a:solidFill>
              </a:defRPr>
            </a:lvl1pPr>
            <a:lvl2pPr lvl="1" algn="ctr">
              <a:spcBef>
                <a:spcPts val="0"/>
              </a:spcBef>
              <a:buClr>
                <a:schemeClr val="accent6"/>
              </a:buClr>
              <a:buSzPct val="100000"/>
              <a:defRPr sz="10800">
                <a:solidFill>
                  <a:schemeClr val="accent6"/>
                </a:solidFill>
              </a:defRPr>
            </a:lvl2pPr>
            <a:lvl3pPr lvl="2" algn="ctr">
              <a:spcBef>
                <a:spcPts val="0"/>
              </a:spcBef>
              <a:buClr>
                <a:schemeClr val="accent6"/>
              </a:buClr>
              <a:buSzPct val="100000"/>
              <a:defRPr sz="10800">
                <a:solidFill>
                  <a:schemeClr val="accent6"/>
                </a:solidFill>
              </a:defRPr>
            </a:lvl3pPr>
            <a:lvl4pPr lvl="3" algn="ctr">
              <a:spcBef>
                <a:spcPts val="0"/>
              </a:spcBef>
              <a:buClr>
                <a:schemeClr val="accent6"/>
              </a:buClr>
              <a:buSzPct val="100000"/>
              <a:defRPr sz="10800">
                <a:solidFill>
                  <a:schemeClr val="accent6"/>
                </a:solidFill>
              </a:defRPr>
            </a:lvl4pPr>
            <a:lvl5pPr lvl="4" algn="ctr">
              <a:spcBef>
                <a:spcPts val="0"/>
              </a:spcBef>
              <a:buClr>
                <a:schemeClr val="accent6"/>
              </a:buClr>
              <a:buSzPct val="100000"/>
              <a:defRPr sz="10800">
                <a:solidFill>
                  <a:schemeClr val="accent6"/>
                </a:solidFill>
              </a:defRPr>
            </a:lvl5pPr>
            <a:lvl6pPr lvl="5" algn="ctr">
              <a:spcBef>
                <a:spcPts val="0"/>
              </a:spcBef>
              <a:buClr>
                <a:schemeClr val="accent6"/>
              </a:buClr>
              <a:buSzPct val="100000"/>
              <a:defRPr sz="10800">
                <a:solidFill>
                  <a:schemeClr val="accent6"/>
                </a:solidFill>
              </a:defRPr>
            </a:lvl6pPr>
            <a:lvl7pPr lvl="6" algn="ctr">
              <a:spcBef>
                <a:spcPts val="0"/>
              </a:spcBef>
              <a:buClr>
                <a:schemeClr val="accent6"/>
              </a:buClr>
              <a:buSzPct val="100000"/>
              <a:defRPr sz="10800">
                <a:solidFill>
                  <a:schemeClr val="accent6"/>
                </a:solidFill>
              </a:defRPr>
            </a:lvl7pPr>
            <a:lvl8pPr lvl="7" algn="ctr">
              <a:spcBef>
                <a:spcPts val="0"/>
              </a:spcBef>
              <a:buClr>
                <a:schemeClr val="accent6"/>
              </a:buClr>
              <a:buSzPct val="100000"/>
              <a:defRPr sz="10800">
                <a:solidFill>
                  <a:schemeClr val="accent6"/>
                </a:solidFill>
              </a:defRPr>
            </a:lvl8pPr>
            <a:lvl9pPr lvl="8" algn="ctr">
              <a:spcBef>
                <a:spcPts val="0"/>
              </a:spcBef>
              <a:buClr>
                <a:schemeClr val="accent6"/>
              </a:buClr>
              <a:buSzPct val="100000"/>
              <a:defRPr sz="10800">
                <a:solidFill>
                  <a:schemeClr val="accent6"/>
                </a:solidFill>
              </a:defRPr>
            </a:lvl9pPr>
          </a:lstStyle>
          <a:p/>
        </p:txBody>
      </p:sp>
      <p:sp>
        <p:nvSpPr>
          <p:cNvPr id="60" name="Shape 60"/>
          <p:cNvSpPr txBox="1"/>
          <p:nvPr>
            <p:ph idx="1" type="body"/>
          </p:nvPr>
        </p:nvSpPr>
        <p:spPr>
          <a:xfrm>
            <a:off x="586725" y="2968387"/>
            <a:ext cx="7970700" cy="10716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1" name="Shape 6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2" name="Shape 62"/>
        <p:cNvGrpSpPr/>
        <p:nvPr/>
      </p:nvGrpSpPr>
      <p:grpSpPr>
        <a:xfrm>
          <a:off x="0" y="0"/>
          <a:ext cx="0" cy="0"/>
          <a:chOff x="0" y="0"/>
          <a:chExt cx="0" cy="0"/>
        </a:xfrm>
      </p:grpSpPr>
      <p:sp>
        <p:nvSpPr>
          <p:cNvPr id="63" name="Shape 6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68" name="Shape 68"/>
        <p:cNvGrpSpPr/>
        <p:nvPr/>
      </p:nvGrpSpPr>
      <p:grpSpPr>
        <a:xfrm>
          <a:off x="0" y="0"/>
          <a:ext cx="0" cy="0"/>
          <a:chOff x="0" y="0"/>
          <a:chExt cx="0" cy="0"/>
        </a:xfrm>
      </p:grpSpPr>
      <p:sp>
        <p:nvSpPr>
          <p:cNvPr id="69" name="Shape 69"/>
          <p:cNvSpPr/>
          <p:nvPr/>
        </p:nvSpPr>
        <p:spPr>
          <a:xfrm>
            <a:off x="0" y="0"/>
            <a:ext cx="9144000" cy="3429000"/>
          </a:xfrm>
          <a:prstGeom prst="rect">
            <a:avLst/>
          </a:prstGeom>
          <a:solidFill>
            <a:schemeClr val="lt1"/>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0" name="Shape 70"/>
          <p:cNvSpPr txBox="1"/>
          <p:nvPr>
            <p:ph type="ctrTitle"/>
          </p:nvPr>
        </p:nvSpPr>
        <p:spPr>
          <a:xfrm>
            <a:off x="311700" y="392149"/>
            <a:ext cx="8520600" cy="2690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Amatic SC"/>
              <a:buNone/>
              <a:defRPr b="1" i="0" sz="80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80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80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80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80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80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80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80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8000">
                <a:solidFill>
                  <a:schemeClr val="accent1"/>
                </a:solidFill>
                <a:latin typeface="Amatic SC"/>
                <a:ea typeface="Amatic SC"/>
                <a:cs typeface="Amatic SC"/>
                <a:sym typeface="Amatic SC"/>
              </a:defRPr>
            </a:lvl9pPr>
          </a:lstStyle>
          <a:p/>
        </p:txBody>
      </p:sp>
      <p:sp>
        <p:nvSpPr>
          <p:cNvPr id="71" name="Shape 71"/>
          <p:cNvSpPr txBox="1"/>
          <p:nvPr>
            <p:ph idx="1" type="subTitle"/>
          </p:nvPr>
        </p:nvSpPr>
        <p:spPr>
          <a:xfrm>
            <a:off x="311700" y="3890400"/>
            <a:ext cx="8520600" cy="706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1pPr>
            <a:lvl2pPr indent="0" lvl="1" marL="4572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2pPr>
            <a:lvl3pPr indent="0" lvl="2" marL="9144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3pPr>
            <a:lvl4pPr indent="0" lvl="3" marL="13716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4pPr>
            <a:lvl5pPr indent="0" lvl="4" marL="18288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5pPr>
            <a:lvl6pPr indent="0" lvl="5" marL="22860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6pPr>
            <a:lvl7pPr indent="0" lvl="6" marL="27432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7pPr>
            <a:lvl8pPr indent="0" lvl="7" marL="32004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8pPr>
            <a:lvl9pPr indent="0" lvl="8" marL="36576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9pPr>
          </a:lstStyle>
          <a:p/>
        </p:txBody>
      </p:sp>
      <p:sp>
        <p:nvSpPr>
          <p:cNvPr id="72" name="Shape 72"/>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73" name="Shape 73"/>
        <p:cNvGrpSpPr/>
        <p:nvPr/>
      </p:nvGrpSpPr>
      <p:grpSpPr>
        <a:xfrm>
          <a:off x="0" y="0"/>
          <a:ext cx="0" cy="0"/>
          <a:chOff x="0" y="0"/>
          <a:chExt cx="0" cy="0"/>
        </a:xfrm>
      </p:grpSpPr>
      <p:sp>
        <p:nvSpPr>
          <p:cNvPr id="74" name="Shape 74"/>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75" name="Shape 75"/>
          <p:cNvSpPr txBox="1"/>
          <p:nvPr>
            <p:ph idx="1" type="body"/>
          </p:nvPr>
        </p:nvSpPr>
        <p:spPr>
          <a:xfrm>
            <a:off x="311700" y="1228674"/>
            <a:ext cx="85206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76" name="Shape 76"/>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77" name="Shape 77"/>
        <p:cNvGrpSpPr/>
        <p:nvPr/>
      </p:nvGrpSpPr>
      <p:grpSpPr>
        <a:xfrm>
          <a:off x="0" y="0"/>
          <a:ext cx="0" cy="0"/>
          <a:chOff x="0" y="0"/>
          <a:chExt cx="0" cy="0"/>
        </a:xfrm>
      </p:grpSpPr>
      <p:sp>
        <p:nvSpPr>
          <p:cNvPr id="78" name="Shape 78"/>
          <p:cNvSpPr txBox="1"/>
          <p:nvPr>
            <p:ph type="title"/>
          </p:nvPr>
        </p:nvSpPr>
        <p:spPr>
          <a:xfrm>
            <a:off x="2802750" y="802500"/>
            <a:ext cx="3538500" cy="3538500"/>
          </a:xfrm>
          <a:prstGeom prst="rect">
            <a:avLst/>
          </a:prstGeom>
          <a:solidFill>
            <a:srgbClr val="FFFFFF"/>
          </a:solid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Amatic SC"/>
              <a:buNone/>
              <a:defRPr b="1" i="0" sz="48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48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48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48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48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48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48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48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4800">
                <a:solidFill>
                  <a:schemeClr val="accent1"/>
                </a:solidFill>
                <a:latin typeface="Amatic SC"/>
                <a:ea typeface="Amatic SC"/>
                <a:cs typeface="Amatic SC"/>
                <a:sym typeface="Amatic SC"/>
              </a:defRPr>
            </a:lvl9pPr>
          </a:lstStyle>
          <a:p/>
        </p:txBody>
      </p:sp>
      <p:sp>
        <p:nvSpPr>
          <p:cNvPr id="79" name="Shape 79"/>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80" name="Shape 80"/>
        <p:cNvGrpSpPr/>
        <p:nvPr/>
      </p:nvGrpSpPr>
      <p:grpSpPr>
        <a:xfrm>
          <a:off x="0" y="0"/>
          <a:ext cx="0" cy="0"/>
          <a:chOff x="0" y="0"/>
          <a:chExt cx="0" cy="0"/>
        </a:xfrm>
      </p:grpSpPr>
      <p:sp>
        <p:nvSpPr>
          <p:cNvPr id="81" name="Shape 81"/>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82" name="Shape 82"/>
          <p:cNvSpPr txBox="1"/>
          <p:nvPr>
            <p:ph idx="1" type="body"/>
          </p:nvPr>
        </p:nvSpPr>
        <p:spPr>
          <a:xfrm>
            <a:off x="311700" y="1228674"/>
            <a:ext cx="39999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83" name="Shape 83"/>
          <p:cNvSpPr txBox="1"/>
          <p:nvPr>
            <p:ph idx="2" type="body"/>
          </p:nvPr>
        </p:nvSpPr>
        <p:spPr>
          <a:xfrm>
            <a:off x="4832400" y="1228674"/>
            <a:ext cx="39999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84" name="Shape 84"/>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5" name="Shape 85"/>
        <p:cNvGrpSpPr/>
        <p:nvPr/>
      </p:nvGrpSpPr>
      <p:grpSpPr>
        <a:xfrm>
          <a:off x="0" y="0"/>
          <a:ext cx="0" cy="0"/>
          <a:chOff x="0" y="0"/>
          <a:chExt cx="0" cy="0"/>
        </a:xfrm>
      </p:grpSpPr>
      <p:sp>
        <p:nvSpPr>
          <p:cNvPr id="86" name="Shape 86"/>
          <p:cNvSpPr txBox="1"/>
          <p:nvPr>
            <p:ph type="title"/>
          </p:nvPr>
        </p:nvSpPr>
        <p:spPr>
          <a:xfrm>
            <a:off x="304800" y="309349"/>
            <a:ext cx="8537700" cy="748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0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0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0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0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0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0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0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0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000">
                <a:solidFill>
                  <a:schemeClr val="accent1"/>
                </a:solidFill>
                <a:latin typeface="Amatic SC"/>
                <a:ea typeface="Amatic SC"/>
                <a:cs typeface="Amatic SC"/>
                <a:sym typeface="Amatic SC"/>
              </a:defRPr>
            </a:lvl9pPr>
          </a:lstStyle>
          <a:p/>
        </p:txBody>
      </p:sp>
      <p:sp>
        <p:nvSpPr>
          <p:cNvPr id="87" name="Shape 87"/>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88" name="Shape 88"/>
        <p:cNvGrpSpPr/>
        <p:nvPr/>
      </p:nvGrpSpPr>
      <p:grpSpPr>
        <a:xfrm>
          <a:off x="0" y="0"/>
          <a:ext cx="0" cy="0"/>
          <a:chOff x="0" y="0"/>
          <a:chExt cx="0" cy="0"/>
        </a:xfrm>
      </p:grpSpPr>
      <p:sp>
        <p:nvSpPr>
          <p:cNvPr id="89" name="Shape 89"/>
          <p:cNvSpPr txBox="1"/>
          <p:nvPr>
            <p:ph type="title"/>
          </p:nvPr>
        </p:nvSpPr>
        <p:spPr>
          <a:xfrm>
            <a:off x="311700" y="555600"/>
            <a:ext cx="2808000" cy="7557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accent1"/>
              </a:buClr>
              <a:buFont typeface="Amatic SC"/>
              <a:buNone/>
              <a:defRPr b="1" i="0" sz="30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30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30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30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30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30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30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30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3000">
                <a:solidFill>
                  <a:schemeClr val="accent1"/>
                </a:solidFill>
                <a:latin typeface="Amatic SC"/>
                <a:ea typeface="Amatic SC"/>
                <a:cs typeface="Amatic SC"/>
                <a:sym typeface="Amatic SC"/>
              </a:defRPr>
            </a:lvl9pPr>
          </a:lstStyle>
          <a:p/>
        </p:txBody>
      </p:sp>
      <p:sp>
        <p:nvSpPr>
          <p:cNvPr id="90" name="Shape 90"/>
          <p:cNvSpPr txBox="1"/>
          <p:nvPr>
            <p:ph idx="1" type="body"/>
          </p:nvPr>
        </p:nvSpPr>
        <p:spPr>
          <a:xfrm>
            <a:off x="311700" y="1389600"/>
            <a:ext cx="2808000" cy="31794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91" name="Shape 9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92" name="Shape 92"/>
        <p:cNvGrpSpPr/>
        <p:nvPr/>
      </p:nvGrpSpPr>
      <p:grpSpPr>
        <a:xfrm>
          <a:off x="0" y="0"/>
          <a:ext cx="0" cy="0"/>
          <a:chOff x="0" y="0"/>
          <a:chExt cx="0" cy="0"/>
        </a:xfrm>
      </p:grpSpPr>
      <p:sp>
        <p:nvSpPr>
          <p:cNvPr id="93" name="Shape 93"/>
          <p:cNvSpPr txBox="1"/>
          <p:nvPr>
            <p:ph type="title"/>
          </p:nvPr>
        </p:nvSpPr>
        <p:spPr>
          <a:xfrm>
            <a:off x="490250" y="526350"/>
            <a:ext cx="5618700" cy="40908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1"/>
              </a:buClr>
              <a:buFont typeface="Amatic SC"/>
              <a:buNone/>
              <a:defRPr b="1" i="0" sz="6000" u="none" cap="none" strike="noStrike">
                <a:solidFill>
                  <a:schemeClr val="lt1"/>
                </a:solidFill>
                <a:latin typeface="Amatic SC"/>
                <a:ea typeface="Amatic SC"/>
                <a:cs typeface="Amatic SC"/>
                <a:sym typeface="Amatic SC"/>
              </a:defRPr>
            </a:lvl1pPr>
            <a:lvl2pPr indent="0" lvl="1" rtl="0">
              <a:spcBef>
                <a:spcPts val="0"/>
              </a:spcBef>
              <a:buClr>
                <a:schemeClr val="lt1"/>
              </a:buClr>
              <a:buFont typeface="Amatic SC"/>
              <a:buNone/>
              <a:defRPr b="1" sz="6000">
                <a:solidFill>
                  <a:schemeClr val="lt1"/>
                </a:solidFill>
                <a:latin typeface="Amatic SC"/>
                <a:ea typeface="Amatic SC"/>
                <a:cs typeface="Amatic SC"/>
                <a:sym typeface="Amatic SC"/>
              </a:defRPr>
            </a:lvl2pPr>
            <a:lvl3pPr indent="0" lvl="2" rtl="0">
              <a:spcBef>
                <a:spcPts val="0"/>
              </a:spcBef>
              <a:buClr>
                <a:schemeClr val="lt1"/>
              </a:buClr>
              <a:buFont typeface="Amatic SC"/>
              <a:buNone/>
              <a:defRPr b="1" sz="6000">
                <a:solidFill>
                  <a:schemeClr val="lt1"/>
                </a:solidFill>
                <a:latin typeface="Amatic SC"/>
                <a:ea typeface="Amatic SC"/>
                <a:cs typeface="Amatic SC"/>
                <a:sym typeface="Amatic SC"/>
              </a:defRPr>
            </a:lvl3pPr>
            <a:lvl4pPr indent="0" lvl="3" rtl="0">
              <a:spcBef>
                <a:spcPts val="0"/>
              </a:spcBef>
              <a:buClr>
                <a:schemeClr val="lt1"/>
              </a:buClr>
              <a:buFont typeface="Amatic SC"/>
              <a:buNone/>
              <a:defRPr b="1" sz="6000">
                <a:solidFill>
                  <a:schemeClr val="lt1"/>
                </a:solidFill>
                <a:latin typeface="Amatic SC"/>
                <a:ea typeface="Amatic SC"/>
                <a:cs typeface="Amatic SC"/>
                <a:sym typeface="Amatic SC"/>
              </a:defRPr>
            </a:lvl4pPr>
            <a:lvl5pPr indent="0" lvl="4" rtl="0">
              <a:spcBef>
                <a:spcPts val="0"/>
              </a:spcBef>
              <a:buClr>
                <a:schemeClr val="lt1"/>
              </a:buClr>
              <a:buFont typeface="Amatic SC"/>
              <a:buNone/>
              <a:defRPr b="1" sz="6000">
                <a:solidFill>
                  <a:schemeClr val="lt1"/>
                </a:solidFill>
                <a:latin typeface="Amatic SC"/>
                <a:ea typeface="Amatic SC"/>
                <a:cs typeface="Amatic SC"/>
                <a:sym typeface="Amatic SC"/>
              </a:defRPr>
            </a:lvl5pPr>
            <a:lvl6pPr indent="0" lvl="5" rtl="0">
              <a:spcBef>
                <a:spcPts val="0"/>
              </a:spcBef>
              <a:buClr>
                <a:schemeClr val="lt1"/>
              </a:buClr>
              <a:buFont typeface="Amatic SC"/>
              <a:buNone/>
              <a:defRPr b="1" sz="6000">
                <a:solidFill>
                  <a:schemeClr val="lt1"/>
                </a:solidFill>
                <a:latin typeface="Amatic SC"/>
                <a:ea typeface="Amatic SC"/>
                <a:cs typeface="Amatic SC"/>
                <a:sym typeface="Amatic SC"/>
              </a:defRPr>
            </a:lvl6pPr>
            <a:lvl7pPr indent="0" lvl="6" rtl="0">
              <a:spcBef>
                <a:spcPts val="0"/>
              </a:spcBef>
              <a:buClr>
                <a:schemeClr val="lt1"/>
              </a:buClr>
              <a:buFont typeface="Amatic SC"/>
              <a:buNone/>
              <a:defRPr b="1" sz="6000">
                <a:solidFill>
                  <a:schemeClr val="lt1"/>
                </a:solidFill>
                <a:latin typeface="Amatic SC"/>
                <a:ea typeface="Amatic SC"/>
                <a:cs typeface="Amatic SC"/>
                <a:sym typeface="Amatic SC"/>
              </a:defRPr>
            </a:lvl7pPr>
            <a:lvl8pPr indent="0" lvl="7" rtl="0">
              <a:spcBef>
                <a:spcPts val="0"/>
              </a:spcBef>
              <a:buClr>
                <a:schemeClr val="lt1"/>
              </a:buClr>
              <a:buFont typeface="Amatic SC"/>
              <a:buNone/>
              <a:defRPr b="1" sz="6000">
                <a:solidFill>
                  <a:schemeClr val="lt1"/>
                </a:solidFill>
                <a:latin typeface="Amatic SC"/>
                <a:ea typeface="Amatic SC"/>
                <a:cs typeface="Amatic SC"/>
                <a:sym typeface="Amatic SC"/>
              </a:defRPr>
            </a:lvl8pPr>
            <a:lvl9pPr indent="0" lvl="8" rtl="0">
              <a:spcBef>
                <a:spcPts val="0"/>
              </a:spcBef>
              <a:buClr>
                <a:schemeClr val="lt1"/>
              </a:buClr>
              <a:buFont typeface="Amatic SC"/>
              <a:buNone/>
              <a:defRPr b="1" sz="6000">
                <a:solidFill>
                  <a:schemeClr val="lt1"/>
                </a:solidFill>
                <a:latin typeface="Amatic SC"/>
                <a:ea typeface="Amatic SC"/>
                <a:cs typeface="Amatic SC"/>
                <a:sym typeface="Amatic SC"/>
              </a:defRPr>
            </a:lvl9pPr>
          </a:lstStyle>
          <a:p/>
        </p:txBody>
      </p:sp>
      <p:sp>
        <p:nvSpPr>
          <p:cNvPr id="94" name="Shape 94"/>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 sz="1400" u="none" cap="none" strike="noStrike">
                <a:solidFill>
                  <a:schemeClr val="lt1"/>
                </a:solidFill>
                <a:latin typeface="Arial"/>
                <a:ea typeface="Arial"/>
                <a:cs typeface="Arial"/>
                <a:sym typeface="Arial"/>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95" name="Shape 95"/>
        <p:cNvGrpSpPr/>
        <p:nvPr/>
      </p:nvGrpSpPr>
      <p:grpSpPr>
        <a:xfrm>
          <a:off x="0" y="0"/>
          <a:ext cx="0" cy="0"/>
          <a:chOff x="0" y="0"/>
          <a:chExt cx="0" cy="0"/>
        </a:xfrm>
      </p:grpSpPr>
      <p:sp>
        <p:nvSpPr>
          <p:cNvPr id="96" name="Shape 96"/>
          <p:cNvSpPr/>
          <p:nvPr/>
        </p:nvSpPr>
        <p:spPr>
          <a:xfrm>
            <a:off x="4572000" y="-24"/>
            <a:ext cx="4572000" cy="5143500"/>
          </a:xfrm>
          <a:prstGeom prst="rect">
            <a:avLst/>
          </a:prstGeom>
          <a:solidFill>
            <a:schemeClr val="dk1"/>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cxnSp>
        <p:nvCxnSpPr>
          <p:cNvPr id="97" name="Shape 97"/>
          <p:cNvCxnSpPr/>
          <p:nvPr/>
        </p:nvCxnSpPr>
        <p:spPr>
          <a:xfrm>
            <a:off x="5029675" y="4495500"/>
            <a:ext cx="468300" cy="0"/>
          </a:xfrm>
          <a:prstGeom prst="straightConnector1">
            <a:avLst/>
          </a:prstGeom>
          <a:noFill/>
          <a:ln cap="flat" cmpd="sng" w="28575">
            <a:solidFill>
              <a:schemeClr val="lt1"/>
            </a:solidFill>
            <a:prstDash val="solid"/>
            <a:round/>
            <a:headEnd len="med" w="med" type="none"/>
            <a:tailEnd len="med" w="med" type="none"/>
          </a:ln>
        </p:spPr>
      </p:cxnSp>
      <p:sp>
        <p:nvSpPr>
          <p:cNvPr id="98" name="Shape 98"/>
          <p:cNvSpPr txBox="1"/>
          <p:nvPr>
            <p:ph type="title"/>
          </p:nvPr>
        </p:nvSpPr>
        <p:spPr>
          <a:xfrm>
            <a:off x="265500" y="1081399"/>
            <a:ext cx="4045200" cy="1710300"/>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chemeClr val="accent1"/>
              </a:buClr>
              <a:buFont typeface="Amatic SC"/>
              <a:buNone/>
              <a:defRPr b="1" i="0" sz="54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54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54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54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54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54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54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54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5400">
                <a:solidFill>
                  <a:schemeClr val="accent1"/>
                </a:solidFill>
                <a:latin typeface="Amatic SC"/>
                <a:ea typeface="Amatic SC"/>
                <a:cs typeface="Amatic SC"/>
                <a:sym typeface="Amatic SC"/>
              </a:defRPr>
            </a:lvl9pPr>
          </a:lstStyle>
          <a:p/>
        </p:txBody>
      </p:sp>
      <p:sp>
        <p:nvSpPr>
          <p:cNvPr id="99" name="Shape 99"/>
          <p:cNvSpPr txBox="1"/>
          <p:nvPr>
            <p:ph idx="1" type="subTitle"/>
          </p:nvPr>
        </p:nvSpPr>
        <p:spPr>
          <a:xfrm>
            <a:off x="265500" y="2845222"/>
            <a:ext cx="4045200" cy="1345500"/>
          </a:xfrm>
          <a:prstGeom prst="rect">
            <a:avLst/>
          </a:prstGeom>
          <a:noFill/>
          <a:ln>
            <a:noFill/>
          </a:ln>
        </p:spPr>
        <p:txBody>
          <a:bodyPr anchorCtr="0" anchor="t" bIns="91425" lIns="91425" rIns="91425" tIns="91425"/>
          <a:lstStyle>
            <a:lvl1pPr indent="0" lvl="0" marL="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2pPr>
            <a:lvl3pPr indent="0" lvl="2" marL="9144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3pPr>
            <a:lvl4pPr indent="0" lvl="3" marL="13716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4pPr>
            <a:lvl5pPr indent="0" lvl="4" marL="18288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5pPr>
            <a:lvl6pPr indent="0" lvl="5" marL="22860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6pPr>
            <a:lvl7pPr indent="0" lvl="6" marL="27432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7pPr>
            <a:lvl8pPr indent="0" lvl="7" marL="32004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8pPr>
            <a:lvl9pPr indent="0" lvl="8" marL="36576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9pPr>
          </a:lstStyle>
          <a:p/>
        </p:txBody>
      </p:sp>
      <p:sp>
        <p:nvSpPr>
          <p:cNvPr id="100" name="Shape 100"/>
          <p:cNvSpPr txBox="1"/>
          <p:nvPr>
            <p:ph idx="2" type="body"/>
          </p:nvPr>
        </p:nvSpPr>
        <p:spPr>
          <a:xfrm>
            <a:off x="4939500" y="724200"/>
            <a:ext cx="3837000" cy="3695100"/>
          </a:xfrm>
          <a:prstGeom prst="rect">
            <a:avLst/>
          </a:prstGeom>
          <a:noFill/>
          <a:ln>
            <a:noFill/>
          </a:ln>
        </p:spPr>
        <p:txBody>
          <a:bodyPr anchorCtr="0" anchor="ctr" bIns="91425" lIns="91425" rIns="91425" tIns="91425"/>
          <a:lstStyle>
            <a:lvl1pPr indent="0" lvl="0" marL="0" marR="0" rtl="0" algn="l">
              <a:lnSpc>
                <a:spcPct val="115000"/>
              </a:lnSpc>
              <a:spcBef>
                <a:spcPts val="0"/>
              </a:spcBef>
              <a:spcAft>
                <a:spcPts val="1600"/>
              </a:spcAft>
              <a:buClr>
                <a:schemeClr val="accent1"/>
              </a:buClr>
              <a:buFont typeface="Source Code Pro"/>
              <a:buNone/>
              <a:defRPr b="0" i="0" sz="1800" u="none" cap="none" strike="noStrike">
                <a:solidFill>
                  <a:schemeClr val="accent1"/>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9pPr>
          </a:lstStyle>
          <a:p/>
        </p:txBody>
      </p:sp>
      <p:sp>
        <p:nvSpPr>
          <p:cNvPr id="101" name="Shape 10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6" name="Shape 16"/>
        <p:cNvGrpSpPr/>
        <p:nvPr/>
      </p:nvGrpSpPr>
      <p:grpSpPr>
        <a:xfrm>
          <a:off x="0" y="0"/>
          <a:ext cx="0" cy="0"/>
          <a:chOff x="0" y="0"/>
          <a:chExt cx="0" cy="0"/>
        </a:xfrm>
      </p:grpSpPr>
      <p:sp>
        <p:nvSpPr>
          <p:cNvPr id="17" name="Shape 17"/>
          <p:cNvSpPr/>
          <p:nvPr/>
        </p:nvSpPr>
        <p:spPr>
          <a:xfrm>
            <a:off x="586720" y="5076900"/>
            <a:ext cx="7970700" cy="66600"/>
          </a:xfrm>
          <a:prstGeom prst="rect">
            <a:avLst/>
          </a:prstGeom>
          <a:solidFill>
            <a:schemeClr val="accent1"/>
          </a:solidFill>
          <a:ln>
            <a:noFill/>
          </a:ln>
        </p:spPr>
        <p:txBody>
          <a:bodyPr anchorCtr="0" anchor="ctr" bIns="91425" lIns="91425" rIns="91425" tIns="91425">
            <a:noAutofit/>
          </a:bodyPr>
          <a:lstStyle/>
          <a:p>
            <a:pPr lvl="0">
              <a:spcBef>
                <a:spcPts val="0"/>
              </a:spcBef>
              <a:buNone/>
            </a:pPr>
            <a:r>
              <a:t/>
            </a:r>
            <a:endParaRPr/>
          </a:p>
        </p:txBody>
      </p:sp>
      <p:sp>
        <p:nvSpPr>
          <p:cNvPr id="18" name="Shape 18"/>
          <p:cNvSpPr/>
          <p:nvPr/>
        </p:nvSpPr>
        <p:spPr>
          <a:xfrm>
            <a:off x="586720" y="0"/>
            <a:ext cx="7970700" cy="666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9" name="Shape 19"/>
          <p:cNvSpPr txBox="1"/>
          <p:nvPr>
            <p:ph type="title"/>
          </p:nvPr>
        </p:nvSpPr>
        <p:spPr>
          <a:xfrm>
            <a:off x="509550" y="1921350"/>
            <a:ext cx="8124900" cy="1300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20" name="Shape 2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02" name="Shape 102"/>
        <p:cNvGrpSpPr/>
        <p:nvPr/>
      </p:nvGrpSpPr>
      <p:grpSpPr>
        <a:xfrm>
          <a:off x="0" y="0"/>
          <a:ext cx="0" cy="0"/>
          <a:chOff x="0" y="0"/>
          <a:chExt cx="0" cy="0"/>
        </a:xfrm>
      </p:grpSpPr>
      <p:sp>
        <p:nvSpPr>
          <p:cNvPr id="103" name="Shape 103"/>
          <p:cNvSpPr txBox="1"/>
          <p:nvPr>
            <p:ph idx="1" type="body"/>
          </p:nvPr>
        </p:nvSpPr>
        <p:spPr>
          <a:xfrm>
            <a:off x="319500" y="4230574"/>
            <a:ext cx="5998800" cy="5988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accent1"/>
              </a:buClr>
              <a:buFont typeface="Amatic SC"/>
              <a:buNone/>
              <a:defRPr b="1" i="0" sz="2400" u="none" cap="none" strike="noStrike">
                <a:solidFill>
                  <a:schemeClr val="accent1"/>
                </a:solidFill>
                <a:latin typeface="Amatic SC"/>
                <a:ea typeface="Amatic SC"/>
                <a:cs typeface="Amatic SC"/>
                <a:sym typeface="Amatic SC"/>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104" name="Shape 104"/>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105" name="Shape 105"/>
        <p:cNvGrpSpPr/>
        <p:nvPr/>
      </p:nvGrpSpPr>
      <p:grpSpPr>
        <a:xfrm>
          <a:off x="0" y="0"/>
          <a:ext cx="0" cy="0"/>
          <a:chOff x="0" y="0"/>
          <a:chExt cx="0" cy="0"/>
        </a:xfrm>
      </p:grpSpPr>
      <p:sp>
        <p:nvSpPr>
          <p:cNvPr id="106" name="Shape 106"/>
          <p:cNvSpPr txBox="1"/>
          <p:nvPr>
            <p:ph type="title"/>
          </p:nvPr>
        </p:nvSpPr>
        <p:spPr>
          <a:xfrm>
            <a:off x="311700" y="1240275"/>
            <a:ext cx="8520600" cy="1981800"/>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chemeClr val="lt1"/>
              </a:buClr>
              <a:buFont typeface="Amatic SC"/>
              <a:buNone/>
              <a:defRPr b="1" i="0" sz="12000" u="none" cap="none" strike="noStrike">
                <a:solidFill>
                  <a:schemeClr val="lt1"/>
                </a:solidFill>
                <a:latin typeface="Amatic SC"/>
                <a:ea typeface="Amatic SC"/>
                <a:cs typeface="Amatic SC"/>
                <a:sym typeface="Amatic SC"/>
              </a:defRPr>
            </a:lvl1pPr>
            <a:lvl2pPr indent="0" lvl="1" rtl="0" algn="ctr">
              <a:spcBef>
                <a:spcPts val="0"/>
              </a:spcBef>
              <a:buClr>
                <a:schemeClr val="lt1"/>
              </a:buClr>
              <a:buFont typeface="Amatic SC"/>
              <a:buNone/>
              <a:defRPr b="1" sz="12000">
                <a:solidFill>
                  <a:schemeClr val="lt1"/>
                </a:solidFill>
                <a:latin typeface="Amatic SC"/>
                <a:ea typeface="Amatic SC"/>
                <a:cs typeface="Amatic SC"/>
                <a:sym typeface="Amatic SC"/>
              </a:defRPr>
            </a:lvl2pPr>
            <a:lvl3pPr indent="0" lvl="2" rtl="0" algn="ctr">
              <a:spcBef>
                <a:spcPts val="0"/>
              </a:spcBef>
              <a:buClr>
                <a:schemeClr val="lt1"/>
              </a:buClr>
              <a:buFont typeface="Amatic SC"/>
              <a:buNone/>
              <a:defRPr b="1" sz="12000">
                <a:solidFill>
                  <a:schemeClr val="lt1"/>
                </a:solidFill>
                <a:latin typeface="Amatic SC"/>
                <a:ea typeface="Amatic SC"/>
                <a:cs typeface="Amatic SC"/>
                <a:sym typeface="Amatic SC"/>
              </a:defRPr>
            </a:lvl3pPr>
            <a:lvl4pPr indent="0" lvl="3" rtl="0" algn="ctr">
              <a:spcBef>
                <a:spcPts val="0"/>
              </a:spcBef>
              <a:buClr>
                <a:schemeClr val="lt1"/>
              </a:buClr>
              <a:buFont typeface="Amatic SC"/>
              <a:buNone/>
              <a:defRPr b="1" sz="12000">
                <a:solidFill>
                  <a:schemeClr val="lt1"/>
                </a:solidFill>
                <a:latin typeface="Amatic SC"/>
                <a:ea typeface="Amatic SC"/>
                <a:cs typeface="Amatic SC"/>
                <a:sym typeface="Amatic SC"/>
              </a:defRPr>
            </a:lvl4pPr>
            <a:lvl5pPr indent="0" lvl="4" rtl="0" algn="ctr">
              <a:spcBef>
                <a:spcPts val="0"/>
              </a:spcBef>
              <a:buClr>
                <a:schemeClr val="lt1"/>
              </a:buClr>
              <a:buFont typeface="Amatic SC"/>
              <a:buNone/>
              <a:defRPr b="1" sz="12000">
                <a:solidFill>
                  <a:schemeClr val="lt1"/>
                </a:solidFill>
                <a:latin typeface="Amatic SC"/>
                <a:ea typeface="Amatic SC"/>
                <a:cs typeface="Amatic SC"/>
                <a:sym typeface="Amatic SC"/>
              </a:defRPr>
            </a:lvl5pPr>
            <a:lvl6pPr indent="0" lvl="5" rtl="0" algn="ctr">
              <a:spcBef>
                <a:spcPts val="0"/>
              </a:spcBef>
              <a:buClr>
                <a:schemeClr val="lt1"/>
              </a:buClr>
              <a:buFont typeface="Amatic SC"/>
              <a:buNone/>
              <a:defRPr b="1" sz="12000">
                <a:solidFill>
                  <a:schemeClr val="lt1"/>
                </a:solidFill>
                <a:latin typeface="Amatic SC"/>
                <a:ea typeface="Amatic SC"/>
                <a:cs typeface="Amatic SC"/>
                <a:sym typeface="Amatic SC"/>
              </a:defRPr>
            </a:lvl6pPr>
            <a:lvl7pPr indent="0" lvl="6" rtl="0" algn="ctr">
              <a:spcBef>
                <a:spcPts val="0"/>
              </a:spcBef>
              <a:buClr>
                <a:schemeClr val="lt1"/>
              </a:buClr>
              <a:buFont typeface="Amatic SC"/>
              <a:buNone/>
              <a:defRPr b="1" sz="12000">
                <a:solidFill>
                  <a:schemeClr val="lt1"/>
                </a:solidFill>
                <a:latin typeface="Amatic SC"/>
                <a:ea typeface="Amatic SC"/>
                <a:cs typeface="Amatic SC"/>
                <a:sym typeface="Amatic SC"/>
              </a:defRPr>
            </a:lvl7pPr>
            <a:lvl8pPr indent="0" lvl="7" rtl="0" algn="ctr">
              <a:spcBef>
                <a:spcPts val="0"/>
              </a:spcBef>
              <a:buClr>
                <a:schemeClr val="lt1"/>
              </a:buClr>
              <a:buFont typeface="Amatic SC"/>
              <a:buNone/>
              <a:defRPr b="1" sz="12000">
                <a:solidFill>
                  <a:schemeClr val="lt1"/>
                </a:solidFill>
                <a:latin typeface="Amatic SC"/>
                <a:ea typeface="Amatic SC"/>
                <a:cs typeface="Amatic SC"/>
                <a:sym typeface="Amatic SC"/>
              </a:defRPr>
            </a:lvl8pPr>
            <a:lvl9pPr indent="0" lvl="8" rtl="0" algn="ctr">
              <a:spcBef>
                <a:spcPts val="0"/>
              </a:spcBef>
              <a:buClr>
                <a:schemeClr val="lt1"/>
              </a:buClr>
              <a:buFont typeface="Amatic SC"/>
              <a:buNone/>
              <a:defRPr b="1" sz="12000">
                <a:solidFill>
                  <a:schemeClr val="lt1"/>
                </a:solidFill>
                <a:latin typeface="Amatic SC"/>
                <a:ea typeface="Amatic SC"/>
                <a:cs typeface="Amatic SC"/>
                <a:sym typeface="Amatic SC"/>
              </a:defRPr>
            </a:lvl9pPr>
          </a:lstStyle>
          <a:p/>
        </p:txBody>
      </p:sp>
      <p:sp>
        <p:nvSpPr>
          <p:cNvPr id="107" name="Shape 107"/>
          <p:cNvSpPr txBox="1"/>
          <p:nvPr>
            <p:ph idx="1" type="body"/>
          </p:nvPr>
        </p:nvSpPr>
        <p:spPr>
          <a:xfrm>
            <a:off x="311700" y="3304624"/>
            <a:ext cx="8520600" cy="1300800"/>
          </a:xfrm>
          <a:prstGeom prst="rect">
            <a:avLst/>
          </a:prstGeom>
          <a:noFill/>
          <a:ln>
            <a:noFill/>
          </a:ln>
        </p:spPr>
        <p:txBody>
          <a:bodyPr anchorCtr="0" anchor="t" bIns="91425" lIns="91425" rIns="91425" tIns="91425"/>
          <a:lstStyle>
            <a:lvl1pPr indent="0" lvl="0" marL="0" marR="0" rtl="0" algn="ctr">
              <a:lnSpc>
                <a:spcPct val="115000"/>
              </a:lnSpc>
              <a:spcBef>
                <a:spcPts val="0"/>
              </a:spcBef>
              <a:spcAft>
                <a:spcPts val="1600"/>
              </a:spcAft>
              <a:buClr>
                <a:schemeClr val="accent1"/>
              </a:buClr>
              <a:buFont typeface="Source Code Pro"/>
              <a:buNone/>
              <a:defRPr b="0" i="0" sz="1800" u="none" cap="none" strike="noStrike">
                <a:solidFill>
                  <a:schemeClr val="accent1"/>
                </a:solidFill>
                <a:latin typeface="Source Code Pro"/>
                <a:ea typeface="Source Code Pro"/>
                <a:cs typeface="Source Code Pro"/>
                <a:sym typeface="Source Code Pro"/>
              </a:defRPr>
            </a:lvl1pPr>
            <a:lvl2pPr indent="0" lvl="1" marL="4572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2pPr>
            <a:lvl3pPr indent="0" lvl="2" marL="9144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3pPr>
            <a:lvl4pPr indent="0" lvl="3" marL="13716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4pPr>
            <a:lvl5pPr indent="0" lvl="4" marL="18288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5pPr>
            <a:lvl6pPr indent="0" lvl="5" marL="22860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6pPr>
            <a:lvl7pPr indent="0" lvl="6" marL="27432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7pPr>
            <a:lvl8pPr indent="0" lvl="7" marL="32004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8pPr>
            <a:lvl9pPr indent="0" lvl="8" marL="36576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9pPr>
          </a:lstStyle>
          <a:p/>
        </p:txBody>
      </p:sp>
      <p:sp>
        <p:nvSpPr>
          <p:cNvPr id="108" name="Shape 10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09" name="Shape 109"/>
        <p:cNvGrpSpPr/>
        <p:nvPr/>
      </p:nvGrpSpPr>
      <p:grpSpPr>
        <a:xfrm>
          <a:off x="0" y="0"/>
          <a:ext cx="0" cy="0"/>
          <a:chOff x="0" y="0"/>
          <a:chExt cx="0" cy="0"/>
        </a:xfrm>
      </p:grpSpPr>
      <p:sp>
        <p:nvSpPr>
          <p:cNvPr id="110" name="Shape 110"/>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115" name="Shape 115"/>
        <p:cNvGrpSpPr/>
        <p:nvPr/>
      </p:nvGrpSpPr>
      <p:grpSpPr>
        <a:xfrm>
          <a:off x="0" y="0"/>
          <a:ext cx="0" cy="0"/>
          <a:chOff x="0" y="0"/>
          <a:chExt cx="0" cy="0"/>
        </a:xfrm>
      </p:grpSpPr>
      <p:sp>
        <p:nvSpPr>
          <p:cNvPr id="116" name="Shape 116"/>
          <p:cNvSpPr/>
          <p:nvPr/>
        </p:nvSpPr>
        <p:spPr>
          <a:xfrm>
            <a:off x="0" y="0"/>
            <a:ext cx="9144000" cy="3429000"/>
          </a:xfrm>
          <a:prstGeom prst="rect">
            <a:avLst/>
          </a:prstGeom>
          <a:solidFill>
            <a:schemeClr val="lt1"/>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17" name="Shape 117"/>
          <p:cNvSpPr txBox="1"/>
          <p:nvPr>
            <p:ph type="ctrTitle"/>
          </p:nvPr>
        </p:nvSpPr>
        <p:spPr>
          <a:xfrm>
            <a:off x="311700" y="392149"/>
            <a:ext cx="8520600" cy="26904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Amatic SC"/>
              <a:buNone/>
              <a:defRPr b="1" i="0" sz="80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80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80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80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80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80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80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80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8000">
                <a:solidFill>
                  <a:schemeClr val="accent1"/>
                </a:solidFill>
                <a:latin typeface="Amatic SC"/>
                <a:ea typeface="Amatic SC"/>
                <a:cs typeface="Amatic SC"/>
                <a:sym typeface="Amatic SC"/>
              </a:defRPr>
            </a:lvl9pPr>
          </a:lstStyle>
          <a:p/>
        </p:txBody>
      </p:sp>
      <p:sp>
        <p:nvSpPr>
          <p:cNvPr id="118" name="Shape 118"/>
          <p:cNvSpPr txBox="1"/>
          <p:nvPr>
            <p:ph idx="1" type="subTitle"/>
          </p:nvPr>
        </p:nvSpPr>
        <p:spPr>
          <a:xfrm>
            <a:off x="311700" y="3890400"/>
            <a:ext cx="8520600" cy="706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1pPr>
            <a:lvl2pPr indent="0" lvl="1" marL="4572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2pPr>
            <a:lvl3pPr indent="0" lvl="2" marL="9144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3pPr>
            <a:lvl4pPr indent="0" lvl="3" marL="13716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4pPr>
            <a:lvl5pPr indent="0" lvl="4" marL="18288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5pPr>
            <a:lvl6pPr indent="0" lvl="5" marL="22860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6pPr>
            <a:lvl7pPr indent="0" lvl="6" marL="27432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7pPr>
            <a:lvl8pPr indent="0" lvl="7" marL="32004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8pPr>
            <a:lvl9pPr indent="0" lvl="8" marL="3657600" marR="0" rtl="0" algn="ctr">
              <a:lnSpc>
                <a:spcPct val="100000"/>
              </a:lnSpc>
              <a:spcBef>
                <a:spcPts val="0"/>
              </a:spcBef>
              <a:spcAft>
                <a:spcPts val="0"/>
              </a:spcAft>
              <a:buClr>
                <a:schemeClr val="accent1"/>
              </a:buClr>
              <a:buFont typeface="Source Code Pro"/>
              <a:buNone/>
              <a:defRPr b="1" i="0" sz="2100" u="none" cap="none" strike="noStrike">
                <a:solidFill>
                  <a:schemeClr val="accent1"/>
                </a:solidFill>
                <a:latin typeface="Source Code Pro"/>
                <a:ea typeface="Source Code Pro"/>
                <a:cs typeface="Source Code Pro"/>
                <a:sym typeface="Source Code Pro"/>
              </a:defRPr>
            </a:lvl9pPr>
          </a:lstStyle>
          <a:p/>
        </p:txBody>
      </p:sp>
      <p:sp>
        <p:nvSpPr>
          <p:cNvPr id="119" name="Shape 119"/>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20" name="Shape 120"/>
        <p:cNvGrpSpPr/>
        <p:nvPr/>
      </p:nvGrpSpPr>
      <p:grpSpPr>
        <a:xfrm>
          <a:off x="0" y="0"/>
          <a:ext cx="0" cy="0"/>
          <a:chOff x="0" y="0"/>
          <a:chExt cx="0" cy="0"/>
        </a:xfrm>
      </p:grpSpPr>
      <p:sp>
        <p:nvSpPr>
          <p:cNvPr id="121" name="Shape 121"/>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122" name="Shape 122"/>
          <p:cNvSpPr txBox="1"/>
          <p:nvPr>
            <p:ph idx="1" type="body"/>
          </p:nvPr>
        </p:nvSpPr>
        <p:spPr>
          <a:xfrm>
            <a:off x="311700" y="1228674"/>
            <a:ext cx="85206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123" name="Shape 123"/>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24" name="Shape 124"/>
        <p:cNvGrpSpPr/>
        <p:nvPr/>
      </p:nvGrpSpPr>
      <p:grpSpPr>
        <a:xfrm>
          <a:off x="0" y="0"/>
          <a:ext cx="0" cy="0"/>
          <a:chOff x="0" y="0"/>
          <a:chExt cx="0" cy="0"/>
        </a:xfrm>
      </p:grpSpPr>
      <p:sp>
        <p:nvSpPr>
          <p:cNvPr id="125" name="Shape 125"/>
          <p:cNvSpPr txBox="1"/>
          <p:nvPr>
            <p:ph type="title"/>
          </p:nvPr>
        </p:nvSpPr>
        <p:spPr>
          <a:xfrm>
            <a:off x="2802750" y="802500"/>
            <a:ext cx="3538500" cy="3538500"/>
          </a:xfrm>
          <a:prstGeom prst="rect">
            <a:avLst/>
          </a:prstGeom>
          <a:solidFill>
            <a:srgbClr val="FFFFFF"/>
          </a:solidFill>
          <a:ln>
            <a:noFill/>
          </a:ln>
        </p:spPr>
        <p:txBody>
          <a:bodyPr anchorCtr="0" anchor="ctr" bIns="91425" lIns="91425" rIns="91425" tIns="91425"/>
          <a:lstStyle>
            <a:lvl1pPr indent="0" lvl="0" marL="0" marR="0" rtl="0" algn="ctr">
              <a:lnSpc>
                <a:spcPct val="100000"/>
              </a:lnSpc>
              <a:spcBef>
                <a:spcPts val="0"/>
              </a:spcBef>
              <a:spcAft>
                <a:spcPts val="0"/>
              </a:spcAft>
              <a:buClr>
                <a:schemeClr val="accent1"/>
              </a:buClr>
              <a:buFont typeface="Amatic SC"/>
              <a:buNone/>
              <a:defRPr b="1" i="0" sz="48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48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48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48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48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48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48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48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4800">
                <a:solidFill>
                  <a:schemeClr val="accent1"/>
                </a:solidFill>
                <a:latin typeface="Amatic SC"/>
                <a:ea typeface="Amatic SC"/>
                <a:cs typeface="Amatic SC"/>
                <a:sym typeface="Amatic SC"/>
              </a:defRPr>
            </a:lvl9pPr>
          </a:lstStyle>
          <a:p/>
        </p:txBody>
      </p:sp>
      <p:sp>
        <p:nvSpPr>
          <p:cNvPr id="126" name="Shape 126"/>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27" name="Shape 127"/>
        <p:cNvGrpSpPr/>
        <p:nvPr/>
      </p:nvGrpSpPr>
      <p:grpSpPr>
        <a:xfrm>
          <a:off x="0" y="0"/>
          <a:ext cx="0" cy="0"/>
          <a:chOff x="0" y="0"/>
          <a:chExt cx="0" cy="0"/>
        </a:xfrm>
      </p:grpSpPr>
      <p:sp>
        <p:nvSpPr>
          <p:cNvPr id="128" name="Shape 128"/>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129" name="Shape 129"/>
          <p:cNvSpPr txBox="1"/>
          <p:nvPr>
            <p:ph idx="1" type="body"/>
          </p:nvPr>
        </p:nvSpPr>
        <p:spPr>
          <a:xfrm>
            <a:off x="311700" y="1228674"/>
            <a:ext cx="39999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130" name="Shape 130"/>
          <p:cNvSpPr txBox="1"/>
          <p:nvPr>
            <p:ph idx="2" type="body"/>
          </p:nvPr>
        </p:nvSpPr>
        <p:spPr>
          <a:xfrm>
            <a:off x="4832400" y="1228674"/>
            <a:ext cx="39999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131" name="Shape 13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32" name="Shape 132"/>
        <p:cNvGrpSpPr/>
        <p:nvPr/>
      </p:nvGrpSpPr>
      <p:grpSpPr>
        <a:xfrm>
          <a:off x="0" y="0"/>
          <a:ext cx="0" cy="0"/>
          <a:chOff x="0" y="0"/>
          <a:chExt cx="0" cy="0"/>
        </a:xfrm>
      </p:grpSpPr>
      <p:sp>
        <p:nvSpPr>
          <p:cNvPr id="133" name="Shape 133"/>
          <p:cNvSpPr txBox="1"/>
          <p:nvPr>
            <p:ph type="title"/>
          </p:nvPr>
        </p:nvSpPr>
        <p:spPr>
          <a:xfrm>
            <a:off x="304800" y="309349"/>
            <a:ext cx="8537700" cy="748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0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0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0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0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0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0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0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0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000">
                <a:solidFill>
                  <a:schemeClr val="accent1"/>
                </a:solidFill>
                <a:latin typeface="Amatic SC"/>
                <a:ea typeface="Amatic SC"/>
                <a:cs typeface="Amatic SC"/>
                <a:sym typeface="Amatic SC"/>
              </a:defRPr>
            </a:lvl9pPr>
          </a:lstStyle>
          <a:p/>
        </p:txBody>
      </p:sp>
      <p:sp>
        <p:nvSpPr>
          <p:cNvPr id="134" name="Shape 134"/>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135" name="Shape 135"/>
        <p:cNvGrpSpPr/>
        <p:nvPr/>
      </p:nvGrpSpPr>
      <p:grpSpPr>
        <a:xfrm>
          <a:off x="0" y="0"/>
          <a:ext cx="0" cy="0"/>
          <a:chOff x="0" y="0"/>
          <a:chExt cx="0" cy="0"/>
        </a:xfrm>
      </p:grpSpPr>
      <p:sp>
        <p:nvSpPr>
          <p:cNvPr id="136" name="Shape 136"/>
          <p:cNvSpPr txBox="1"/>
          <p:nvPr>
            <p:ph type="title"/>
          </p:nvPr>
        </p:nvSpPr>
        <p:spPr>
          <a:xfrm>
            <a:off x="311700" y="555600"/>
            <a:ext cx="2808000" cy="7557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accent1"/>
              </a:buClr>
              <a:buFont typeface="Amatic SC"/>
              <a:buNone/>
              <a:defRPr b="1" i="0" sz="30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30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30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30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30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30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30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30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3000">
                <a:solidFill>
                  <a:schemeClr val="accent1"/>
                </a:solidFill>
                <a:latin typeface="Amatic SC"/>
                <a:ea typeface="Amatic SC"/>
                <a:cs typeface="Amatic SC"/>
                <a:sym typeface="Amatic SC"/>
              </a:defRPr>
            </a:lvl9pPr>
          </a:lstStyle>
          <a:p/>
        </p:txBody>
      </p:sp>
      <p:sp>
        <p:nvSpPr>
          <p:cNvPr id="137" name="Shape 137"/>
          <p:cNvSpPr txBox="1"/>
          <p:nvPr>
            <p:ph idx="1" type="body"/>
          </p:nvPr>
        </p:nvSpPr>
        <p:spPr>
          <a:xfrm>
            <a:off x="311700" y="1389600"/>
            <a:ext cx="2808000" cy="31794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200" u="none" cap="none" strike="noStrike">
                <a:solidFill>
                  <a:schemeClr val="dk2"/>
                </a:solidFill>
                <a:latin typeface="Source Code Pro"/>
                <a:ea typeface="Source Code Pro"/>
                <a:cs typeface="Source Code Pro"/>
                <a:sym typeface="Source Code Pro"/>
              </a:defRPr>
            </a:lvl9pPr>
          </a:lstStyle>
          <a:p/>
        </p:txBody>
      </p:sp>
      <p:sp>
        <p:nvSpPr>
          <p:cNvPr id="138" name="Shape 13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accent4"/>
        </a:solidFill>
      </p:bgPr>
    </p:bg>
    <p:spTree>
      <p:nvGrpSpPr>
        <p:cNvPr id="139" name="Shape 139"/>
        <p:cNvGrpSpPr/>
        <p:nvPr/>
      </p:nvGrpSpPr>
      <p:grpSpPr>
        <a:xfrm>
          <a:off x="0" y="0"/>
          <a:ext cx="0" cy="0"/>
          <a:chOff x="0" y="0"/>
          <a:chExt cx="0" cy="0"/>
        </a:xfrm>
      </p:grpSpPr>
      <p:sp>
        <p:nvSpPr>
          <p:cNvPr id="140" name="Shape 140"/>
          <p:cNvSpPr txBox="1"/>
          <p:nvPr>
            <p:ph type="title"/>
          </p:nvPr>
        </p:nvSpPr>
        <p:spPr>
          <a:xfrm>
            <a:off x="490250" y="526350"/>
            <a:ext cx="5618700" cy="40908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1"/>
              </a:buClr>
              <a:buFont typeface="Amatic SC"/>
              <a:buNone/>
              <a:defRPr b="1" i="0" sz="6000" u="none" cap="none" strike="noStrike">
                <a:solidFill>
                  <a:schemeClr val="lt1"/>
                </a:solidFill>
                <a:latin typeface="Amatic SC"/>
                <a:ea typeface="Amatic SC"/>
                <a:cs typeface="Amatic SC"/>
                <a:sym typeface="Amatic SC"/>
              </a:defRPr>
            </a:lvl1pPr>
            <a:lvl2pPr indent="0" lvl="1" rtl="0">
              <a:spcBef>
                <a:spcPts val="0"/>
              </a:spcBef>
              <a:buClr>
                <a:schemeClr val="lt1"/>
              </a:buClr>
              <a:buFont typeface="Amatic SC"/>
              <a:buNone/>
              <a:defRPr b="1" sz="6000">
                <a:solidFill>
                  <a:schemeClr val="lt1"/>
                </a:solidFill>
                <a:latin typeface="Amatic SC"/>
                <a:ea typeface="Amatic SC"/>
                <a:cs typeface="Amatic SC"/>
                <a:sym typeface="Amatic SC"/>
              </a:defRPr>
            </a:lvl2pPr>
            <a:lvl3pPr indent="0" lvl="2" rtl="0">
              <a:spcBef>
                <a:spcPts val="0"/>
              </a:spcBef>
              <a:buClr>
                <a:schemeClr val="lt1"/>
              </a:buClr>
              <a:buFont typeface="Amatic SC"/>
              <a:buNone/>
              <a:defRPr b="1" sz="6000">
                <a:solidFill>
                  <a:schemeClr val="lt1"/>
                </a:solidFill>
                <a:latin typeface="Amatic SC"/>
                <a:ea typeface="Amatic SC"/>
                <a:cs typeface="Amatic SC"/>
                <a:sym typeface="Amatic SC"/>
              </a:defRPr>
            </a:lvl3pPr>
            <a:lvl4pPr indent="0" lvl="3" rtl="0">
              <a:spcBef>
                <a:spcPts val="0"/>
              </a:spcBef>
              <a:buClr>
                <a:schemeClr val="lt1"/>
              </a:buClr>
              <a:buFont typeface="Amatic SC"/>
              <a:buNone/>
              <a:defRPr b="1" sz="6000">
                <a:solidFill>
                  <a:schemeClr val="lt1"/>
                </a:solidFill>
                <a:latin typeface="Amatic SC"/>
                <a:ea typeface="Amatic SC"/>
                <a:cs typeface="Amatic SC"/>
                <a:sym typeface="Amatic SC"/>
              </a:defRPr>
            </a:lvl4pPr>
            <a:lvl5pPr indent="0" lvl="4" rtl="0">
              <a:spcBef>
                <a:spcPts val="0"/>
              </a:spcBef>
              <a:buClr>
                <a:schemeClr val="lt1"/>
              </a:buClr>
              <a:buFont typeface="Amatic SC"/>
              <a:buNone/>
              <a:defRPr b="1" sz="6000">
                <a:solidFill>
                  <a:schemeClr val="lt1"/>
                </a:solidFill>
                <a:latin typeface="Amatic SC"/>
                <a:ea typeface="Amatic SC"/>
                <a:cs typeface="Amatic SC"/>
                <a:sym typeface="Amatic SC"/>
              </a:defRPr>
            </a:lvl5pPr>
            <a:lvl6pPr indent="0" lvl="5" rtl="0">
              <a:spcBef>
                <a:spcPts val="0"/>
              </a:spcBef>
              <a:buClr>
                <a:schemeClr val="lt1"/>
              </a:buClr>
              <a:buFont typeface="Amatic SC"/>
              <a:buNone/>
              <a:defRPr b="1" sz="6000">
                <a:solidFill>
                  <a:schemeClr val="lt1"/>
                </a:solidFill>
                <a:latin typeface="Amatic SC"/>
                <a:ea typeface="Amatic SC"/>
                <a:cs typeface="Amatic SC"/>
                <a:sym typeface="Amatic SC"/>
              </a:defRPr>
            </a:lvl6pPr>
            <a:lvl7pPr indent="0" lvl="6" rtl="0">
              <a:spcBef>
                <a:spcPts val="0"/>
              </a:spcBef>
              <a:buClr>
                <a:schemeClr val="lt1"/>
              </a:buClr>
              <a:buFont typeface="Amatic SC"/>
              <a:buNone/>
              <a:defRPr b="1" sz="6000">
                <a:solidFill>
                  <a:schemeClr val="lt1"/>
                </a:solidFill>
                <a:latin typeface="Amatic SC"/>
                <a:ea typeface="Amatic SC"/>
                <a:cs typeface="Amatic SC"/>
                <a:sym typeface="Amatic SC"/>
              </a:defRPr>
            </a:lvl7pPr>
            <a:lvl8pPr indent="0" lvl="7" rtl="0">
              <a:spcBef>
                <a:spcPts val="0"/>
              </a:spcBef>
              <a:buClr>
                <a:schemeClr val="lt1"/>
              </a:buClr>
              <a:buFont typeface="Amatic SC"/>
              <a:buNone/>
              <a:defRPr b="1" sz="6000">
                <a:solidFill>
                  <a:schemeClr val="lt1"/>
                </a:solidFill>
                <a:latin typeface="Amatic SC"/>
                <a:ea typeface="Amatic SC"/>
                <a:cs typeface="Amatic SC"/>
                <a:sym typeface="Amatic SC"/>
              </a:defRPr>
            </a:lvl8pPr>
            <a:lvl9pPr indent="0" lvl="8" rtl="0">
              <a:spcBef>
                <a:spcPts val="0"/>
              </a:spcBef>
              <a:buClr>
                <a:schemeClr val="lt1"/>
              </a:buClr>
              <a:buFont typeface="Amatic SC"/>
              <a:buNone/>
              <a:defRPr b="1" sz="6000">
                <a:solidFill>
                  <a:schemeClr val="lt1"/>
                </a:solidFill>
                <a:latin typeface="Amatic SC"/>
                <a:ea typeface="Amatic SC"/>
                <a:cs typeface="Amatic SC"/>
                <a:sym typeface="Amatic SC"/>
              </a:defRPr>
            </a:lvl9pPr>
          </a:lstStyle>
          <a:p/>
        </p:txBody>
      </p:sp>
      <p:sp>
        <p:nvSpPr>
          <p:cNvPr id="141" name="Shape 14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 sz="1400" u="none" cap="none" strike="noStrike">
                <a:solidFill>
                  <a:schemeClr val="lt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1" name="Shape 21"/>
        <p:cNvGrpSpPr/>
        <p:nvPr/>
      </p:nvGrpSpPr>
      <p:grpSpPr>
        <a:xfrm>
          <a:off x="0" y="0"/>
          <a:ext cx="0" cy="0"/>
          <a:chOff x="0" y="0"/>
          <a:chExt cx="0" cy="0"/>
        </a:xfrm>
      </p:grpSpPr>
      <p:sp>
        <p:nvSpPr>
          <p:cNvPr id="22" name="Shape 22"/>
          <p:cNvSpPr/>
          <p:nvPr/>
        </p:nvSpPr>
        <p:spPr>
          <a:xfrm>
            <a:off x="-125" y="5045700"/>
            <a:ext cx="9144000" cy="97800"/>
          </a:xfrm>
          <a:prstGeom prst="rect">
            <a:avLst/>
          </a:prstGeom>
          <a:solidFill>
            <a:schemeClr val="accent6"/>
          </a:solidFill>
          <a:ln>
            <a:noFill/>
          </a:ln>
        </p:spPr>
        <p:txBody>
          <a:bodyPr anchorCtr="0" anchor="ctr" bIns="91425" lIns="91425" rIns="91425" tIns="91425">
            <a:noAutofit/>
          </a:bodyPr>
          <a:lstStyle/>
          <a:p>
            <a:pPr lvl="0">
              <a:spcBef>
                <a:spcPts val="0"/>
              </a:spcBef>
              <a:buNone/>
            </a:pPr>
            <a:r>
              <a:t/>
            </a:r>
            <a:endParaRPr/>
          </a:p>
        </p:txBody>
      </p:sp>
      <p:cxnSp>
        <p:nvCxnSpPr>
          <p:cNvPr id="23" name="Shape 23"/>
          <p:cNvCxnSpPr/>
          <p:nvPr/>
        </p:nvCxnSpPr>
        <p:spPr>
          <a:xfrm>
            <a:off x="419425" y="1154194"/>
            <a:ext cx="385200" cy="0"/>
          </a:xfrm>
          <a:prstGeom prst="straightConnector1">
            <a:avLst/>
          </a:prstGeom>
          <a:noFill/>
          <a:ln cap="flat" cmpd="sng" w="28575">
            <a:solidFill>
              <a:schemeClr val="dk1"/>
            </a:solidFill>
            <a:prstDash val="solid"/>
            <a:round/>
            <a:headEnd len="med" w="med" type="none"/>
            <a:tailEnd len="med" w="med" type="none"/>
          </a:ln>
        </p:spPr>
      </p:cxnSp>
      <p:sp>
        <p:nvSpPr>
          <p:cNvPr id="24" name="Shape 24"/>
          <p:cNvSpPr txBox="1"/>
          <p:nvPr>
            <p:ph type="title"/>
          </p:nvPr>
        </p:nvSpPr>
        <p:spPr>
          <a:xfrm>
            <a:off x="311700" y="372725"/>
            <a:ext cx="8520600" cy="6450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417800"/>
            <a:ext cx="8520600" cy="31509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142" name="Shape 142"/>
        <p:cNvGrpSpPr/>
        <p:nvPr/>
      </p:nvGrpSpPr>
      <p:grpSpPr>
        <a:xfrm>
          <a:off x="0" y="0"/>
          <a:ext cx="0" cy="0"/>
          <a:chOff x="0" y="0"/>
          <a:chExt cx="0" cy="0"/>
        </a:xfrm>
      </p:grpSpPr>
      <p:sp>
        <p:nvSpPr>
          <p:cNvPr id="143" name="Shape 143"/>
          <p:cNvSpPr/>
          <p:nvPr/>
        </p:nvSpPr>
        <p:spPr>
          <a:xfrm>
            <a:off x="4572000" y="-24"/>
            <a:ext cx="4572000" cy="5143500"/>
          </a:xfrm>
          <a:prstGeom prst="rect">
            <a:avLst/>
          </a:prstGeom>
          <a:solidFill>
            <a:schemeClr val="dk1"/>
          </a:solid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cxnSp>
        <p:nvCxnSpPr>
          <p:cNvPr id="144" name="Shape 144"/>
          <p:cNvCxnSpPr/>
          <p:nvPr/>
        </p:nvCxnSpPr>
        <p:spPr>
          <a:xfrm>
            <a:off x="5029675" y="4495500"/>
            <a:ext cx="468300" cy="0"/>
          </a:xfrm>
          <a:prstGeom prst="straightConnector1">
            <a:avLst/>
          </a:prstGeom>
          <a:noFill/>
          <a:ln cap="flat" cmpd="sng" w="28575">
            <a:solidFill>
              <a:schemeClr val="lt1"/>
            </a:solidFill>
            <a:prstDash val="solid"/>
            <a:round/>
            <a:headEnd len="med" w="med" type="none"/>
            <a:tailEnd len="med" w="med" type="none"/>
          </a:ln>
        </p:spPr>
      </p:cxnSp>
      <p:sp>
        <p:nvSpPr>
          <p:cNvPr id="145" name="Shape 145"/>
          <p:cNvSpPr txBox="1"/>
          <p:nvPr>
            <p:ph type="title"/>
          </p:nvPr>
        </p:nvSpPr>
        <p:spPr>
          <a:xfrm>
            <a:off x="265500" y="1081399"/>
            <a:ext cx="4045200" cy="1710300"/>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chemeClr val="accent1"/>
              </a:buClr>
              <a:buFont typeface="Amatic SC"/>
              <a:buNone/>
              <a:defRPr b="1" i="0" sz="5400" u="none" cap="none" strike="noStrike">
                <a:solidFill>
                  <a:schemeClr val="accent1"/>
                </a:solidFill>
                <a:latin typeface="Amatic SC"/>
                <a:ea typeface="Amatic SC"/>
                <a:cs typeface="Amatic SC"/>
                <a:sym typeface="Amatic SC"/>
              </a:defRPr>
            </a:lvl1pPr>
            <a:lvl2pPr indent="0" lvl="1" rtl="0" algn="ctr">
              <a:spcBef>
                <a:spcPts val="0"/>
              </a:spcBef>
              <a:buClr>
                <a:schemeClr val="accent1"/>
              </a:buClr>
              <a:buFont typeface="Amatic SC"/>
              <a:buNone/>
              <a:defRPr b="1" sz="5400">
                <a:solidFill>
                  <a:schemeClr val="accent1"/>
                </a:solidFill>
                <a:latin typeface="Amatic SC"/>
                <a:ea typeface="Amatic SC"/>
                <a:cs typeface="Amatic SC"/>
                <a:sym typeface="Amatic SC"/>
              </a:defRPr>
            </a:lvl2pPr>
            <a:lvl3pPr indent="0" lvl="2" rtl="0" algn="ctr">
              <a:spcBef>
                <a:spcPts val="0"/>
              </a:spcBef>
              <a:buClr>
                <a:schemeClr val="accent1"/>
              </a:buClr>
              <a:buFont typeface="Amatic SC"/>
              <a:buNone/>
              <a:defRPr b="1" sz="5400">
                <a:solidFill>
                  <a:schemeClr val="accent1"/>
                </a:solidFill>
                <a:latin typeface="Amatic SC"/>
                <a:ea typeface="Amatic SC"/>
                <a:cs typeface="Amatic SC"/>
                <a:sym typeface="Amatic SC"/>
              </a:defRPr>
            </a:lvl3pPr>
            <a:lvl4pPr indent="0" lvl="3" rtl="0" algn="ctr">
              <a:spcBef>
                <a:spcPts val="0"/>
              </a:spcBef>
              <a:buClr>
                <a:schemeClr val="accent1"/>
              </a:buClr>
              <a:buFont typeface="Amatic SC"/>
              <a:buNone/>
              <a:defRPr b="1" sz="5400">
                <a:solidFill>
                  <a:schemeClr val="accent1"/>
                </a:solidFill>
                <a:latin typeface="Amatic SC"/>
                <a:ea typeface="Amatic SC"/>
                <a:cs typeface="Amatic SC"/>
                <a:sym typeface="Amatic SC"/>
              </a:defRPr>
            </a:lvl4pPr>
            <a:lvl5pPr indent="0" lvl="4" rtl="0" algn="ctr">
              <a:spcBef>
                <a:spcPts val="0"/>
              </a:spcBef>
              <a:buClr>
                <a:schemeClr val="accent1"/>
              </a:buClr>
              <a:buFont typeface="Amatic SC"/>
              <a:buNone/>
              <a:defRPr b="1" sz="5400">
                <a:solidFill>
                  <a:schemeClr val="accent1"/>
                </a:solidFill>
                <a:latin typeface="Amatic SC"/>
                <a:ea typeface="Amatic SC"/>
                <a:cs typeface="Amatic SC"/>
                <a:sym typeface="Amatic SC"/>
              </a:defRPr>
            </a:lvl5pPr>
            <a:lvl6pPr indent="0" lvl="5" rtl="0" algn="ctr">
              <a:spcBef>
                <a:spcPts val="0"/>
              </a:spcBef>
              <a:buClr>
                <a:schemeClr val="accent1"/>
              </a:buClr>
              <a:buFont typeface="Amatic SC"/>
              <a:buNone/>
              <a:defRPr b="1" sz="5400">
                <a:solidFill>
                  <a:schemeClr val="accent1"/>
                </a:solidFill>
                <a:latin typeface="Amatic SC"/>
                <a:ea typeface="Amatic SC"/>
                <a:cs typeface="Amatic SC"/>
                <a:sym typeface="Amatic SC"/>
              </a:defRPr>
            </a:lvl6pPr>
            <a:lvl7pPr indent="0" lvl="6" rtl="0" algn="ctr">
              <a:spcBef>
                <a:spcPts val="0"/>
              </a:spcBef>
              <a:buClr>
                <a:schemeClr val="accent1"/>
              </a:buClr>
              <a:buFont typeface="Amatic SC"/>
              <a:buNone/>
              <a:defRPr b="1" sz="5400">
                <a:solidFill>
                  <a:schemeClr val="accent1"/>
                </a:solidFill>
                <a:latin typeface="Amatic SC"/>
                <a:ea typeface="Amatic SC"/>
                <a:cs typeface="Amatic SC"/>
                <a:sym typeface="Amatic SC"/>
              </a:defRPr>
            </a:lvl7pPr>
            <a:lvl8pPr indent="0" lvl="7" rtl="0" algn="ctr">
              <a:spcBef>
                <a:spcPts val="0"/>
              </a:spcBef>
              <a:buClr>
                <a:schemeClr val="accent1"/>
              </a:buClr>
              <a:buFont typeface="Amatic SC"/>
              <a:buNone/>
              <a:defRPr b="1" sz="5400">
                <a:solidFill>
                  <a:schemeClr val="accent1"/>
                </a:solidFill>
                <a:latin typeface="Amatic SC"/>
                <a:ea typeface="Amatic SC"/>
                <a:cs typeface="Amatic SC"/>
                <a:sym typeface="Amatic SC"/>
              </a:defRPr>
            </a:lvl8pPr>
            <a:lvl9pPr indent="0" lvl="8" rtl="0" algn="ctr">
              <a:spcBef>
                <a:spcPts val="0"/>
              </a:spcBef>
              <a:buClr>
                <a:schemeClr val="accent1"/>
              </a:buClr>
              <a:buFont typeface="Amatic SC"/>
              <a:buNone/>
              <a:defRPr b="1" sz="5400">
                <a:solidFill>
                  <a:schemeClr val="accent1"/>
                </a:solidFill>
                <a:latin typeface="Amatic SC"/>
                <a:ea typeface="Amatic SC"/>
                <a:cs typeface="Amatic SC"/>
                <a:sym typeface="Amatic SC"/>
              </a:defRPr>
            </a:lvl9pPr>
          </a:lstStyle>
          <a:p/>
        </p:txBody>
      </p:sp>
      <p:sp>
        <p:nvSpPr>
          <p:cNvPr id="146" name="Shape 146"/>
          <p:cNvSpPr txBox="1"/>
          <p:nvPr>
            <p:ph idx="1" type="subTitle"/>
          </p:nvPr>
        </p:nvSpPr>
        <p:spPr>
          <a:xfrm>
            <a:off x="265500" y="2845222"/>
            <a:ext cx="4045200" cy="1345500"/>
          </a:xfrm>
          <a:prstGeom prst="rect">
            <a:avLst/>
          </a:prstGeom>
          <a:noFill/>
          <a:ln>
            <a:noFill/>
          </a:ln>
        </p:spPr>
        <p:txBody>
          <a:bodyPr anchorCtr="0" anchor="t" bIns="91425" lIns="91425" rIns="91425" tIns="91425"/>
          <a:lstStyle>
            <a:lvl1pPr indent="0" lvl="0" marL="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2pPr>
            <a:lvl3pPr indent="0" lvl="2" marL="9144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3pPr>
            <a:lvl4pPr indent="0" lvl="3" marL="13716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4pPr>
            <a:lvl5pPr indent="0" lvl="4" marL="18288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5pPr>
            <a:lvl6pPr indent="0" lvl="5" marL="22860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6pPr>
            <a:lvl7pPr indent="0" lvl="6" marL="27432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7pPr>
            <a:lvl8pPr indent="0" lvl="7" marL="32004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8pPr>
            <a:lvl9pPr indent="0" lvl="8" marL="3657600" marR="0" rtl="0" algn="ctr">
              <a:lnSpc>
                <a:spcPct val="100000"/>
              </a:lnSpc>
              <a:spcBef>
                <a:spcPts val="0"/>
              </a:spcBef>
              <a:spcAft>
                <a:spcPts val="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9pPr>
          </a:lstStyle>
          <a:p/>
        </p:txBody>
      </p:sp>
      <p:sp>
        <p:nvSpPr>
          <p:cNvPr id="147" name="Shape 147"/>
          <p:cNvSpPr txBox="1"/>
          <p:nvPr>
            <p:ph idx="2" type="body"/>
          </p:nvPr>
        </p:nvSpPr>
        <p:spPr>
          <a:xfrm>
            <a:off x="4939500" y="724200"/>
            <a:ext cx="3837000" cy="3695100"/>
          </a:xfrm>
          <a:prstGeom prst="rect">
            <a:avLst/>
          </a:prstGeom>
          <a:noFill/>
          <a:ln>
            <a:noFill/>
          </a:ln>
        </p:spPr>
        <p:txBody>
          <a:bodyPr anchorCtr="0" anchor="ctr" bIns="91425" lIns="91425" rIns="91425" tIns="91425"/>
          <a:lstStyle>
            <a:lvl1pPr indent="0" lvl="0" marL="0" marR="0" rtl="0" algn="l">
              <a:lnSpc>
                <a:spcPct val="115000"/>
              </a:lnSpc>
              <a:spcBef>
                <a:spcPts val="0"/>
              </a:spcBef>
              <a:spcAft>
                <a:spcPts val="1600"/>
              </a:spcAft>
              <a:buClr>
                <a:schemeClr val="accent1"/>
              </a:buClr>
              <a:buFont typeface="Source Code Pro"/>
              <a:buNone/>
              <a:defRPr b="0" i="0" sz="1800" u="none" cap="none" strike="noStrike">
                <a:solidFill>
                  <a:schemeClr val="accent1"/>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9pPr>
          </a:lstStyle>
          <a:p/>
        </p:txBody>
      </p:sp>
      <p:sp>
        <p:nvSpPr>
          <p:cNvPr id="148" name="Shape 14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49" name="Shape 149"/>
        <p:cNvGrpSpPr/>
        <p:nvPr/>
      </p:nvGrpSpPr>
      <p:grpSpPr>
        <a:xfrm>
          <a:off x="0" y="0"/>
          <a:ext cx="0" cy="0"/>
          <a:chOff x="0" y="0"/>
          <a:chExt cx="0" cy="0"/>
        </a:xfrm>
      </p:grpSpPr>
      <p:sp>
        <p:nvSpPr>
          <p:cNvPr id="150" name="Shape 150"/>
          <p:cNvSpPr txBox="1"/>
          <p:nvPr>
            <p:ph idx="1" type="body"/>
          </p:nvPr>
        </p:nvSpPr>
        <p:spPr>
          <a:xfrm>
            <a:off x="319500" y="4230574"/>
            <a:ext cx="5998800" cy="5988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accent1"/>
              </a:buClr>
              <a:buFont typeface="Amatic SC"/>
              <a:buNone/>
              <a:defRPr b="1" i="0" sz="2400" u="none" cap="none" strike="noStrike">
                <a:solidFill>
                  <a:schemeClr val="accent1"/>
                </a:solidFill>
                <a:latin typeface="Amatic SC"/>
                <a:ea typeface="Amatic SC"/>
                <a:cs typeface="Amatic SC"/>
                <a:sym typeface="Amatic SC"/>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151" name="Shape 15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152" name="Shape 152"/>
        <p:cNvGrpSpPr/>
        <p:nvPr/>
      </p:nvGrpSpPr>
      <p:grpSpPr>
        <a:xfrm>
          <a:off x="0" y="0"/>
          <a:ext cx="0" cy="0"/>
          <a:chOff x="0" y="0"/>
          <a:chExt cx="0" cy="0"/>
        </a:xfrm>
      </p:grpSpPr>
      <p:sp>
        <p:nvSpPr>
          <p:cNvPr id="153" name="Shape 153"/>
          <p:cNvSpPr txBox="1"/>
          <p:nvPr>
            <p:ph type="title"/>
          </p:nvPr>
        </p:nvSpPr>
        <p:spPr>
          <a:xfrm>
            <a:off x="311700" y="1240275"/>
            <a:ext cx="8520600" cy="1981800"/>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chemeClr val="lt1"/>
              </a:buClr>
              <a:buFont typeface="Amatic SC"/>
              <a:buNone/>
              <a:defRPr b="1" i="0" sz="12000" u="none" cap="none" strike="noStrike">
                <a:solidFill>
                  <a:schemeClr val="lt1"/>
                </a:solidFill>
                <a:latin typeface="Amatic SC"/>
                <a:ea typeface="Amatic SC"/>
                <a:cs typeface="Amatic SC"/>
                <a:sym typeface="Amatic SC"/>
              </a:defRPr>
            </a:lvl1pPr>
            <a:lvl2pPr indent="0" lvl="1" rtl="0" algn="ctr">
              <a:spcBef>
                <a:spcPts val="0"/>
              </a:spcBef>
              <a:buClr>
                <a:schemeClr val="lt1"/>
              </a:buClr>
              <a:buFont typeface="Amatic SC"/>
              <a:buNone/>
              <a:defRPr b="1" sz="12000">
                <a:solidFill>
                  <a:schemeClr val="lt1"/>
                </a:solidFill>
                <a:latin typeface="Amatic SC"/>
                <a:ea typeface="Amatic SC"/>
                <a:cs typeface="Amatic SC"/>
                <a:sym typeface="Amatic SC"/>
              </a:defRPr>
            </a:lvl2pPr>
            <a:lvl3pPr indent="0" lvl="2" rtl="0" algn="ctr">
              <a:spcBef>
                <a:spcPts val="0"/>
              </a:spcBef>
              <a:buClr>
                <a:schemeClr val="lt1"/>
              </a:buClr>
              <a:buFont typeface="Amatic SC"/>
              <a:buNone/>
              <a:defRPr b="1" sz="12000">
                <a:solidFill>
                  <a:schemeClr val="lt1"/>
                </a:solidFill>
                <a:latin typeface="Amatic SC"/>
                <a:ea typeface="Amatic SC"/>
                <a:cs typeface="Amatic SC"/>
                <a:sym typeface="Amatic SC"/>
              </a:defRPr>
            </a:lvl3pPr>
            <a:lvl4pPr indent="0" lvl="3" rtl="0" algn="ctr">
              <a:spcBef>
                <a:spcPts val="0"/>
              </a:spcBef>
              <a:buClr>
                <a:schemeClr val="lt1"/>
              </a:buClr>
              <a:buFont typeface="Amatic SC"/>
              <a:buNone/>
              <a:defRPr b="1" sz="12000">
                <a:solidFill>
                  <a:schemeClr val="lt1"/>
                </a:solidFill>
                <a:latin typeface="Amatic SC"/>
                <a:ea typeface="Amatic SC"/>
                <a:cs typeface="Amatic SC"/>
                <a:sym typeface="Amatic SC"/>
              </a:defRPr>
            </a:lvl4pPr>
            <a:lvl5pPr indent="0" lvl="4" rtl="0" algn="ctr">
              <a:spcBef>
                <a:spcPts val="0"/>
              </a:spcBef>
              <a:buClr>
                <a:schemeClr val="lt1"/>
              </a:buClr>
              <a:buFont typeface="Amatic SC"/>
              <a:buNone/>
              <a:defRPr b="1" sz="12000">
                <a:solidFill>
                  <a:schemeClr val="lt1"/>
                </a:solidFill>
                <a:latin typeface="Amatic SC"/>
                <a:ea typeface="Amatic SC"/>
                <a:cs typeface="Amatic SC"/>
                <a:sym typeface="Amatic SC"/>
              </a:defRPr>
            </a:lvl5pPr>
            <a:lvl6pPr indent="0" lvl="5" rtl="0" algn="ctr">
              <a:spcBef>
                <a:spcPts val="0"/>
              </a:spcBef>
              <a:buClr>
                <a:schemeClr val="lt1"/>
              </a:buClr>
              <a:buFont typeface="Amatic SC"/>
              <a:buNone/>
              <a:defRPr b="1" sz="12000">
                <a:solidFill>
                  <a:schemeClr val="lt1"/>
                </a:solidFill>
                <a:latin typeface="Amatic SC"/>
                <a:ea typeface="Amatic SC"/>
                <a:cs typeface="Amatic SC"/>
                <a:sym typeface="Amatic SC"/>
              </a:defRPr>
            </a:lvl6pPr>
            <a:lvl7pPr indent="0" lvl="6" rtl="0" algn="ctr">
              <a:spcBef>
                <a:spcPts val="0"/>
              </a:spcBef>
              <a:buClr>
                <a:schemeClr val="lt1"/>
              </a:buClr>
              <a:buFont typeface="Amatic SC"/>
              <a:buNone/>
              <a:defRPr b="1" sz="12000">
                <a:solidFill>
                  <a:schemeClr val="lt1"/>
                </a:solidFill>
                <a:latin typeface="Amatic SC"/>
                <a:ea typeface="Amatic SC"/>
                <a:cs typeface="Amatic SC"/>
                <a:sym typeface="Amatic SC"/>
              </a:defRPr>
            </a:lvl7pPr>
            <a:lvl8pPr indent="0" lvl="7" rtl="0" algn="ctr">
              <a:spcBef>
                <a:spcPts val="0"/>
              </a:spcBef>
              <a:buClr>
                <a:schemeClr val="lt1"/>
              </a:buClr>
              <a:buFont typeface="Amatic SC"/>
              <a:buNone/>
              <a:defRPr b="1" sz="12000">
                <a:solidFill>
                  <a:schemeClr val="lt1"/>
                </a:solidFill>
                <a:latin typeface="Amatic SC"/>
                <a:ea typeface="Amatic SC"/>
                <a:cs typeface="Amatic SC"/>
                <a:sym typeface="Amatic SC"/>
              </a:defRPr>
            </a:lvl8pPr>
            <a:lvl9pPr indent="0" lvl="8" rtl="0" algn="ctr">
              <a:spcBef>
                <a:spcPts val="0"/>
              </a:spcBef>
              <a:buClr>
                <a:schemeClr val="lt1"/>
              </a:buClr>
              <a:buFont typeface="Amatic SC"/>
              <a:buNone/>
              <a:defRPr b="1" sz="12000">
                <a:solidFill>
                  <a:schemeClr val="lt1"/>
                </a:solidFill>
                <a:latin typeface="Amatic SC"/>
                <a:ea typeface="Amatic SC"/>
                <a:cs typeface="Amatic SC"/>
                <a:sym typeface="Amatic SC"/>
              </a:defRPr>
            </a:lvl9pPr>
          </a:lstStyle>
          <a:p/>
        </p:txBody>
      </p:sp>
      <p:sp>
        <p:nvSpPr>
          <p:cNvPr id="154" name="Shape 154"/>
          <p:cNvSpPr txBox="1"/>
          <p:nvPr>
            <p:ph idx="1" type="body"/>
          </p:nvPr>
        </p:nvSpPr>
        <p:spPr>
          <a:xfrm>
            <a:off x="311700" y="3304624"/>
            <a:ext cx="8520600" cy="1300800"/>
          </a:xfrm>
          <a:prstGeom prst="rect">
            <a:avLst/>
          </a:prstGeom>
          <a:noFill/>
          <a:ln>
            <a:noFill/>
          </a:ln>
        </p:spPr>
        <p:txBody>
          <a:bodyPr anchorCtr="0" anchor="t" bIns="91425" lIns="91425" rIns="91425" tIns="91425"/>
          <a:lstStyle>
            <a:lvl1pPr indent="0" lvl="0" marL="0" marR="0" rtl="0" algn="ctr">
              <a:lnSpc>
                <a:spcPct val="115000"/>
              </a:lnSpc>
              <a:spcBef>
                <a:spcPts val="0"/>
              </a:spcBef>
              <a:spcAft>
                <a:spcPts val="1600"/>
              </a:spcAft>
              <a:buClr>
                <a:schemeClr val="accent1"/>
              </a:buClr>
              <a:buFont typeface="Source Code Pro"/>
              <a:buNone/>
              <a:defRPr b="0" i="0" sz="1800" u="none" cap="none" strike="noStrike">
                <a:solidFill>
                  <a:schemeClr val="accent1"/>
                </a:solidFill>
                <a:latin typeface="Source Code Pro"/>
                <a:ea typeface="Source Code Pro"/>
                <a:cs typeface="Source Code Pro"/>
                <a:sym typeface="Source Code Pro"/>
              </a:defRPr>
            </a:lvl1pPr>
            <a:lvl2pPr indent="0" lvl="1" marL="4572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2pPr>
            <a:lvl3pPr indent="0" lvl="2" marL="9144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3pPr>
            <a:lvl4pPr indent="0" lvl="3" marL="13716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4pPr>
            <a:lvl5pPr indent="0" lvl="4" marL="18288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5pPr>
            <a:lvl6pPr indent="0" lvl="5" marL="22860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6pPr>
            <a:lvl7pPr indent="0" lvl="6" marL="27432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7pPr>
            <a:lvl8pPr indent="0" lvl="7" marL="32004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8pPr>
            <a:lvl9pPr indent="0" lvl="8" marL="3657600" marR="0" rtl="0" algn="ctr">
              <a:lnSpc>
                <a:spcPct val="115000"/>
              </a:lnSpc>
              <a:spcBef>
                <a:spcPts val="0"/>
              </a:spcBef>
              <a:spcAft>
                <a:spcPts val="1600"/>
              </a:spcAft>
              <a:buClr>
                <a:schemeClr val="accent1"/>
              </a:buClr>
              <a:buFont typeface="Source Code Pro"/>
              <a:buNone/>
              <a:defRPr b="0" i="0" sz="1400" u="none" cap="none" strike="noStrike">
                <a:solidFill>
                  <a:schemeClr val="accent1"/>
                </a:solidFill>
                <a:latin typeface="Source Code Pro"/>
                <a:ea typeface="Source Code Pro"/>
                <a:cs typeface="Source Code Pro"/>
                <a:sym typeface="Source Code Pro"/>
              </a:defRPr>
            </a:lvl9pPr>
          </a:lstStyle>
          <a:p/>
        </p:txBody>
      </p:sp>
      <p:sp>
        <p:nvSpPr>
          <p:cNvPr id="155" name="Shape 155"/>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6" name="Shape 156"/>
        <p:cNvGrpSpPr/>
        <p:nvPr/>
      </p:nvGrpSpPr>
      <p:grpSpPr>
        <a:xfrm>
          <a:off x="0" y="0"/>
          <a:ext cx="0" cy="0"/>
          <a:chOff x="0" y="0"/>
          <a:chExt cx="0" cy="0"/>
        </a:xfrm>
      </p:grpSpPr>
      <p:sp>
        <p:nvSpPr>
          <p:cNvPr id="157" name="Shape 157"/>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62" name="Shape 162"/>
        <p:cNvGrpSpPr/>
        <p:nvPr/>
      </p:nvGrpSpPr>
      <p:grpSpPr>
        <a:xfrm>
          <a:off x="0" y="0"/>
          <a:ext cx="0" cy="0"/>
          <a:chOff x="0" y="0"/>
          <a:chExt cx="0" cy="0"/>
        </a:xfrm>
      </p:grpSpPr>
      <p:sp>
        <p:nvSpPr>
          <p:cNvPr id="163" name="Shape 163"/>
          <p:cNvSpPr txBox="1"/>
          <p:nvPr>
            <p:ph type="ctrTitle"/>
          </p:nvPr>
        </p:nvSpPr>
        <p:spPr>
          <a:xfrm>
            <a:off x="311708" y="744575"/>
            <a:ext cx="8520600" cy="2052600"/>
          </a:xfrm>
          <a:prstGeom prst="rect">
            <a:avLst/>
          </a:prstGeom>
        </p:spPr>
        <p:txBody>
          <a:bodyPr anchorCtr="0" anchor="b" bIns="91425" lIns="91425" rIns="91425" tIns="91425"/>
          <a:lstStyle>
            <a:lvl1pPr lvl="0" rtl="0" algn="ctr">
              <a:spcBef>
                <a:spcPts val="0"/>
              </a:spcBef>
              <a:buSzPct val="100000"/>
              <a:defRPr sz="5200"/>
            </a:lvl1pPr>
            <a:lvl2pPr lvl="1" rtl="0" algn="ctr">
              <a:spcBef>
                <a:spcPts val="0"/>
              </a:spcBef>
              <a:buSzPct val="100000"/>
              <a:defRPr sz="5200"/>
            </a:lvl2pPr>
            <a:lvl3pPr lvl="2" rtl="0" algn="ctr">
              <a:spcBef>
                <a:spcPts val="0"/>
              </a:spcBef>
              <a:buSzPct val="100000"/>
              <a:defRPr sz="5200"/>
            </a:lvl3pPr>
            <a:lvl4pPr lvl="3" rtl="0" algn="ctr">
              <a:spcBef>
                <a:spcPts val="0"/>
              </a:spcBef>
              <a:buSzPct val="100000"/>
              <a:defRPr sz="5200"/>
            </a:lvl4pPr>
            <a:lvl5pPr lvl="4" rtl="0" algn="ctr">
              <a:spcBef>
                <a:spcPts val="0"/>
              </a:spcBef>
              <a:buSzPct val="100000"/>
              <a:defRPr sz="5200"/>
            </a:lvl5pPr>
            <a:lvl6pPr lvl="5" rtl="0" algn="ctr">
              <a:spcBef>
                <a:spcPts val="0"/>
              </a:spcBef>
              <a:buSzPct val="100000"/>
              <a:defRPr sz="5200"/>
            </a:lvl6pPr>
            <a:lvl7pPr lvl="6" rtl="0" algn="ctr">
              <a:spcBef>
                <a:spcPts val="0"/>
              </a:spcBef>
              <a:buSzPct val="100000"/>
              <a:defRPr sz="5200"/>
            </a:lvl7pPr>
            <a:lvl8pPr lvl="7" rtl="0" algn="ctr">
              <a:spcBef>
                <a:spcPts val="0"/>
              </a:spcBef>
              <a:buSzPct val="100000"/>
              <a:defRPr sz="5200"/>
            </a:lvl8pPr>
            <a:lvl9pPr lvl="8" rtl="0" algn="ctr">
              <a:spcBef>
                <a:spcPts val="0"/>
              </a:spcBef>
              <a:buSzPct val="100000"/>
              <a:defRPr sz="5200"/>
            </a:lvl9pPr>
          </a:lstStyle>
          <a:p/>
        </p:txBody>
      </p:sp>
      <p:sp>
        <p:nvSpPr>
          <p:cNvPr id="164" name="Shape 164"/>
          <p:cNvSpPr txBox="1"/>
          <p:nvPr>
            <p:ph idx="1" type="subTitle"/>
          </p:nvPr>
        </p:nvSpPr>
        <p:spPr>
          <a:xfrm>
            <a:off x="311700" y="2834125"/>
            <a:ext cx="8520600" cy="792600"/>
          </a:xfrm>
          <a:prstGeom prst="rect">
            <a:avLst/>
          </a:prstGeom>
        </p:spPr>
        <p:txBody>
          <a:bodyPr anchorCtr="0" anchor="t" bIns="91425" lIns="91425" rIns="91425" tIns="91425"/>
          <a:lstStyle>
            <a:lvl1pPr lvl="0" rtl="0" algn="ctr">
              <a:lnSpc>
                <a:spcPct val="100000"/>
              </a:lnSpc>
              <a:spcBef>
                <a:spcPts val="0"/>
              </a:spcBef>
              <a:spcAft>
                <a:spcPts val="0"/>
              </a:spcAft>
              <a:buSzPct val="100000"/>
              <a:buNone/>
              <a:defRPr sz="2800"/>
            </a:lvl1pPr>
            <a:lvl2pPr lvl="1" rtl="0" algn="ctr">
              <a:lnSpc>
                <a:spcPct val="100000"/>
              </a:lnSpc>
              <a:spcBef>
                <a:spcPts val="0"/>
              </a:spcBef>
              <a:spcAft>
                <a:spcPts val="0"/>
              </a:spcAft>
              <a:buSzPct val="100000"/>
              <a:buNone/>
              <a:defRPr sz="2800"/>
            </a:lvl2pPr>
            <a:lvl3pPr lvl="2" rtl="0" algn="ctr">
              <a:lnSpc>
                <a:spcPct val="100000"/>
              </a:lnSpc>
              <a:spcBef>
                <a:spcPts val="0"/>
              </a:spcBef>
              <a:spcAft>
                <a:spcPts val="0"/>
              </a:spcAft>
              <a:buSzPct val="100000"/>
              <a:buNone/>
              <a:defRPr sz="2800"/>
            </a:lvl3pPr>
            <a:lvl4pPr lvl="3" rtl="0" algn="ctr">
              <a:lnSpc>
                <a:spcPct val="100000"/>
              </a:lnSpc>
              <a:spcBef>
                <a:spcPts val="0"/>
              </a:spcBef>
              <a:spcAft>
                <a:spcPts val="0"/>
              </a:spcAft>
              <a:buSzPct val="100000"/>
              <a:buNone/>
              <a:defRPr sz="2800"/>
            </a:lvl4pPr>
            <a:lvl5pPr lvl="4" rtl="0" algn="ctr">
              <a:lnSpc>
                <a:spcPct val="100000"/>
              </a:lnSpc>
              <a:spcBef>
                <a:spcPts val="0"/>
              </a:spcBef>
              <a:spcAft>
                <a:spcPts val="0"/>
              </a:spcAft>
              <a:buSzPct val="100000"/>
              <a:buNone/>
              <a:defRPr sz="2800"/>
            </a:lvl5pPr>
            <a:lvl6pPr lvl="5" rtl="0" algn="ctr">
              <a:lnSpc>
                <a:spcPct val="100000"/>
              </a:lnSpc>
              <a:spcBef>
                <a:spcPts val="0"/>
              </a:spcBef>
              <a:spcAft>
                <a:spcPts val="0"/>
              </a:spcAft>
              <a:buSzPct val="100000"/>
              <a:buNone/>
              <a:defRPr sz="2800"/>
            </a:lvl6pPr>
            <a:lvl7pPr lvl="6" rtl="0" algn="ctr">
              <a:lnSpc>
                <a:spcPct val="100000"/>
              </a:lnSpc>
              <a:spcBef>
                <a:spcPts val="0"/>
              </a:spcBef>
              <a:spcAft>
                <a:spcPts val="0"/>
              </a:spcAft>
              <a:buSzPct val="100000"/>
              <a:buNone/>
              <a:defRPr sz="2800"/>
            </a:lvl7pPr>
            <a:lvl8pPr lvl="7" rtl="0" algn="ctr">
              <a:lnSpc>
                <a:spcPct val="100000"/>
              </a:lnSpc>
              <a:spcBef>
                <a:spcPts val="0"/>
              </a:spcBef>
              <a:spcAft>
                <a:spcPts val="0"/>
              </a:spcAft>
              <a:buSzPct val="100000"/>
              <a:buNone/>
              <a:defRPr sz="2800"/>
            </a:lvl8pPr>
            <a:lvl9pPr lvl="8" rtl="0" algn="ctr">
              <a:lnSpc>
                <a:spcPct val="100000"/>
              </a:lnSpc>
              <a:spcBef>
                <a:spcPts val="0"/>
              </a:spcBef>
              <a:spcAft>
                <a:spcPts val="0"/>
              </a:spcAft>
              <a:buSzPct val="100000"/>
              <a:buNone/>
              <a:defRPr sz="2800"/>
            </a:lvl9pPr>
          </a:lstStyle>
          <a:p/>
        </p:txBody>
      </p:sp>
      <p:sp>
        <p:nvSpPr>
          <p:cNvPr id="165" name="Shape 16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66" name="Shape 166"/>
        <p:cNvGrpSpPr/>
        <p:nvPr/>
      </p:nvGrpSpPr>
      <p:grpSpPr>
        <a:xfrm>
          <a:off x="0" y="0"/>
          <a:ext cx="0" cy="0"/>
          <a:chOff x="0" y="0"/>
          <a:chExt cx="0" cy="0"/>
        </a:xfrm>
      </p:grpSpPr>
      <p:sp>
        <p:nvSpPr>
          <p:cNvPr id="167" name="Shape 167"/>
          <p:cNvSpPr txBox="1"/>
          <p:nvPr>
            <p:ph type="title"/>
          </p:nvPr>
        </p:nvSpPr>
        <p:spPr>
          <a:xfrm>
            <a:off x="311700" y="2150850"/>
            <a:ext cx="8520600" cy="841800"/>
          </a:xfrm>
          <a:prstGeom prst="rect">
            <a:avLst/>
          </a:prstGeom>
        </p:spPr>
        <p:txBody>
          <a:bodyPr anchorCtr="0" anchor="ctr" bIns="91425" lIns="91425" rIns="91425" tIns="91425"/>
          <a:lstStyle>
            <a:lvl1pPr lvl="0" rtl="0" algn="ctr">
              <a:spcBef>
                <a:spcPts val="0"/>
              </a:spcBef>
              <a:buSzPct val="100000"/>
              <a:defRPr sz="3600"/>
            </a:lvl1pPr>
            <a:lvl2pPr lvl="1" rtl="0" algn="ctr">
              <a:spcBef>
                <a:spcPts val="0"/>
              </a:spcBef>
              <a:buSzPct val="100000"/>
              <a:defRPr sz="3600"/>
            </a:lvl2pPr>
            <a:lvl3pPr lvl="2" rtl="0" algn="ctr">
              <a:spcBef>
                <a:spcPts val="0"/>
              </a:spcBef>
              <a:buSzPct val="100000"/>
              <a:defRPr sz="3600"/>
            </a:lvl3pPr>
            <a:lvl4pPr lvl="3" rtl="0" algn="ctr">
              <a:spcBef>
                <a:spcPts val="0"/>
              </a:spcBef>
              <a:buSzPct val="100000"/>
              <a:defRPr sz="3600"/>
            </a:lvl4pPr>
            <a:lvl5pPr lvl="4" rtl="0" algn="ctr">
              <a:spcBef>
                <a:spcPts val="0"/>
              </a:spcBef>
              <a:buSzPct val="100000"/>
              <a:defRPr sz="3600"/>
            </a:lvl5pPr>
            <a:lvl6pPr lvl="5" rtl="0" algn="ctr">
              <a:spcBef>
                <a:spcPts val="0"/>
              </a:spcBef>
              <a:buSzPct val="100000"/>
              <a:defRPr sz="3600"/>
            </a:lvl6pPr>
            <a:lvl7pPr lvl="6" rtl="0" algn="ctr">
              <a:spcBef>
                <a:spcPts val="0"/>
              </a:spcBef>
              <a:buSzPct val="100000"/>
              <a:defRPr sz="3600"/>
            </a:lvl7pPr>
            <a:lvl8pPr lvl="7" rtl="0" algn="ctr">
              <a:spcBef>
                <a:spcPts val="0"/>
              </a:spcBef>
              <a:buSzPct val="100000"/>
              <a:defRPr sz="3600"/>
            </a:lvl8pPr>
            <a:lvl9pPr lvl="8" rtl="0" algn="ctr">
              <a:spcBef>
                <a:spcPts val="0"/>
              </a:spcBef>
              <a:buSzPct val="100000"/>
              <a:defRPr sz="3600"/>
            </a:lvl9pPr>
          </a:lstStyle>
          <a:p/>
        </p:txBody>
      </p:sp>
      <p:sp>
        <p:nvSpPr>
          <p:cNvPr id="168" name="Shape 168"/>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9" name="Shape 169"/>
        <p:cNvGrpSpPr/>
        <p:nvPr/>
      </p:nvGrpSpPr>
      <p:grpSpPr>
        <a:xfrm>
          <a:off x="0" y="0"/>
          <a:ext cx="0" cy="0"/>
          <a:chOff x="0" y="0"/>
          <a:chExt cx="0" cy="0"/>
        </a:xfrm>
      </p:grpSpPr>
      <p:sp>
        <p:nvSpPr>
          <p:cNvPr id="170" name="Shape 170"/>
          <p:cNvSpPr txBox="1"/>
          <p:nvPr>
            <p:ph type="title"/>
          </p:nvPr>
        </p:nvSpPr>
        <p:spPr>
          <a:xfrm>
            <a:off x="311700" y="445025"/>
            <a:ext cx="8520600" cy="5727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171" name="Shape 171"/>
          <p:cNvSpPr txBox="1"/>
          <p:nvPr>
            <p:ph idx="1" type="body"/>
          </p:nvPr>
        </p:nvSpPr>
        <p:spPr>
          <a:xfrm>
            <a:off x="311700" y="1152475"/>
            <a:ext cx="8520600" cy="34164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172" name="Shape 17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73" name="Shape 173"/>
        <p:cNvGrpSpPr/>
        <p:nvPr/>
      </p:nvGrpSpPr>
      <p:grpSpPr>
        <a:xfrm>
          <a:off x="0" y="0"/>
          <a:ext cx="0" cy="0"/>
          <a:chOff x="0" y="0"/>
          <a:chExt cx="0" cy="0"/>
        </a:xfrm>
      </p:grpSpPr>
      <p:sp>
        <p:nvSpPr>
          <p:cNvPr id="174" name="Shape 174"/>
          <p:cNvSpPr txBox="1"/>
          <p:nvPr>
            <p:ph type="title"/>
          </p:nvPr>
        </p:nvSpPr>
        <p:spPr>
          <a:xfrm>
            <a:off x="311700" y="445025"/>
            <a:ext cx="8520600" cy="5727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175" name="Shape 175"/>
          <p:cNvSpPr txBox="1"/>
          <p:nvPr>
            <p:ph idx="1" type="body"/>
          </p:nvPr>
        </p:nvSpPr>
        <p:spPr>
          <a:xfrm>
            <a:off x="311700" y="1152475"/>
            <a:ext cx="3999900" cy="3416400"/>
          </a:xfrm>
          <a:prstGeom prst="rect">
            <a:avLst/>
          </a:prstGeom>
        </p:spPr>
        <p:txBody>
          <a:bodyPr anchorCtr="0" anchor="t" bIns="91425" lIns="91425" rIns="91425" tIns="91425"/>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176" name="Shape 176"/>
          <p:cNvSpPr txBox="1"/>
          <p:nvPr>
            <p:ph idx="2" type="body"/>
          </p:nvPr>
        </p:nvSpPr>
        <p:spPr>
          <a:xfrm>
            <a:off x="4832400" y="1152475"/>
            <a:ext cx="3999900" cy="3416400"/>
          </a:xfrm>
          <a:prstGeom prst="rect">
            <a:avLst/>
          </a:prstGeom>
        </p:spPr>
        <p:txBody>
          <a:bodyPr anchorCtr="0" anchor="t" bIns="91425" lIns="91425" rIns="91425" tIns="91425"/>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177" name="Shape 17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78" name="Shape 178"/>
        <p:cNvGrpSpPr/>
        <p:nvPr/>
      </p:nvGrpSpPr>
      <p:grpSpPr>
        <a:xfrm>
          <a:off x="0" y="0"/>
          <a:ext cx="0" cy="0"/>
          <a:chOff x="0" y="0"/>
          <a:chExt cx="0" cy="0"/>
        </a:xfrm>
      </p:grpSpPr>
      <p:sp>
        <p:nvSpPr>
          <p:cNvPr id="179" name="Shape 179"/>
          <p:cNvSpPr txBox="1"/>
          <p:nvPr>
            <p:ph type="title"/>
          </p:nvPr>
        </p:nvSpPr>
        <p:spPr>
          <a:xfrm>
            <a:off x="311700" y="445025"/>
            <a:ext cx="8520600" cy="572700"/>
          </a:xfrm>
          <a:prstGeom prst="rect">
            <a:avLst/>
          </a:prstGeom>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180" name="Shape 18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181" name="Shape 181"/>
        <p:cNvGrpSpPr/>
        <p:nvPr/>
      </p:nvGrpSpPr>
      <p:grpSpPr>
        <a:xfrm>
          <a:off x="0" y="0"/>
          <a:ext cx="0" cy="0"/>
          <a:chOff x="0" y="0"/>
          <a:chExt cx="0" cy="0"/>
        </a:xfrm>
      </p:grpSpPr>
      <p:sp>
        <p:nvSpPr>
          <p:cNvPr id="182" name="Shape 182"/>
          <p:cNvSpPr txBox="1"/>
          <p:nvPr>
            <p:ph type="title"/>
          </p:nvPr>
        </p:nvSpPr>
        <p:spPr>
          <a:xfrm>
            <a:off x="311700" y="555600"/>
            <a:ext cx="2808000" cy="755700"/>
          </a:xfrm>
          <a:prstGeom prst="rect">
            <a:avLst/>
          </a:prstGeom>
        </p:spPr>
        <p:txBody>
          <a:bodyPr anchorCtr="0" anchor="b" bIns="91425" lIns="91425" rIns="91425" tIns="91425"/>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p:txBody>
      </p:sp>
      <p:sp>
        <p:nvSpPr>
          <p:cNvPr id="183" name="Shape 183"/>
          <p:cNvSpPr txBox="1"/>
          <p:nvPr>
            <p:ph idx="1" type="body"/>
          </p:nvPr>
        </p:nvSpPr>
        <p:spPr>
          <a:xfrm>
            <a:off x="311700" y="1389600"/>
            <a:ext cx="2808000" cy="3179400"/>
          </a:xfrm>
          <a:prstGeom prst="rect">
            <a:avLst/>
          </a:prstGeom>
        </p:spPr>
        <p:txBody>
          <a:bodyPr anchorCtr="0" anchor="t" bIns="91425" lIns="91425" rIns="91425" tIns="91425"/>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p:txBody>
      </p:sp>
      <p:sp>
        <p:nvSpPr>
          <p:cNvPr id="184" name="Shape 18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7" name="Shape 27"/>
        <p:cNvGrpSpPr/>
        <p:nvPr/>
      </p:nvGrpSpPr>
      <p:grpSpPr>
        <a:xfrm>
          <a:off x="0" y="0"/>
          <a:ext cx="0" cy="0"/>
          <a:chOff x="0" y="0"/>
          <a:chExt cx="0" cy="0"/>
        </a:xfrm>
      </p:grpSpPr>
      <p:cxnSp>
        <p:nvCxnSpPr>
          <p:cNvPr id="28" name="Shape 28"/>
          <p:cNvCxnSpPr/>
          <p:nvPr/>
        </p:nvCxnSpPr>
        <p:spPr>
          <a:xfrm>
            <a:off x="419425" y="1154194"/>
            <a:ext cx="385200" cy="0"/>
          </a:xfrm>
          <a:prstGeom prst="straightConnector1">
            <a:avLst/>
          </a:prstGeom>
          <a:noFill/>
          <a:ln cap="flat" cmpd="sng" w="28575">
            <a:solidFill>
              <a:schemeClr val="dk1"/>
            </a:solidFill>
            <a:prstDash val="solid"/>
            <a:round/>
            <a:headEnd len="med" w="med" type="none"/>
            <a:tailEnd len="med" w="med" type="none"/>
          </a:ln>
        </p:spPr>
      </p:cxnSp>
      <p:sp>
        <p:nvSpPr>
          <p:cNvPr id="29" name="Shape 29"/>
          <p:cNvSpPr txBox="1"/>
          <p:nvPr>
            <p:ph type="title"/>
          </p:nvPr>
        </p:nvSpPr>
        <p:spPr>
          <a:xfrm>
            <a:off x="311700" y="372725"/>
            <a:ext cx="8520600" cy="6450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 type="body"/>
          </p:nvPr>
        </p:nvSpPr>
        <p:spPr>
          <a:xfrm>
            <a:off x="311700" y="1417950"/>
            <a:ext cx="3999900" cy="31509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2" type="body"/>
          </p:nvPr>
        </p:nvSpPr>
        <p:spPr>
          <a:xfrm>
            <a:off x="4832400" y="1417950"/>
            <a:ext cx="3999900" cy="31509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2" name="Shape 3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185" name="Shape 185"/>
        <p:cNvGrpSpPr/>
        <p:nvPr/>
      </p:nvGrpSpPr>
      <p:grpSpPr>
        <a:xfrm>
          <a:off x="0" y="0"/>
          <a:ext cx="0" cy="0"/>
          <a:chOff x="0" y="0"/>
          <a:chExt cx="0" cy="0"/>
        </a:xfrm>
      </p:grpSpPr>
      <p:sp>
        <p:nvSpPr>
          <p:cNvPr id="186" name="Shape 186"/>
          <p:cNvSpPr txBox="1"/>
          <p:nvPr>
            <p:ph type="title"/>
          </p:nvPr>
        </p:nvSpPr>
        <p:spPr>
          <a:xfrm>
            <a:off x="490250" y="450150"/>
            <a:ext cx="6367800" cy="4090800"/>
          </a:xfrm>
          <a:prstGeom prst="rect">
            <a:avLst/>
          </a:prstGeom>
        </p:spPr>
        <p:txBody>
          <a:bodyPr anchorCtr="0" anchor="ctr" bIns="91425" lIns="91425" rIns="91425" tIns="91425"/>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p:txBody>
      </p:sp>
      <p:sp>
        <p:nvSpPr>
          <p:cNvPr id="187" name="Shape 18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188" name="Shape 188"/>
        <p:cNvGrpSpPr/>
        <p:nvPr/>
      </p:nvGrpSpPr>
      <p:grpSpPr>
        <a:xfrm>
          <a:off x="0" y="0"/>
          <a:ext cx="0" cy="0"/>
          <a:chOff x="0" y="0"/>
          <a:chExt cx="0" cy="0"/>
        </a:xfrm>
      </p:grpSpPr>
      <p:sp>
        <p:nvSpPr>
          <p:cNvPr id="189" name="Shape 189"/>
          <p:cNvSpPr/>
          <p:nvPr/>
        </p:nvSpPr>
        <p:spPr>
          <a:xfrm>
            <a:off x="4572000" y="-125"/>
            <a:ext cx="4572000" cy="5143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190" name="Shape 190"/>
          <p:cNvSpPr txBox="1"/>
          <p:nvPr>
            <p:ph type="title"/>
          </p:nvPr>
        </p:nvSpPr>
        <p:spPr>
          <a:xfrm>
            <a:off x="265500" y="1233175"/>
            <a:ext cx="4045200" cy="1482300"/>
          </a:xfrm>
          <a:prstGeom prst="rect">
            <a:avLst/>
          </a:prstGeom>
        </p:spPr>
        <p:txBody>
          <a:bodyPr anchorCtr="0" anchor="b" bIns="91425" lIns="91425" rIns="91425" tIns="91425"/>
          <a:lstStyle>
            <a:lvl1pPr lvl="0" rtl="0" algn="ctr">
              <a:spcBef>
                <a:spcPts val="0"/>
              </a:spcBef>
              <a:buSzPct val="100000"/>
              <a:defRPr sz="4200"/>
            </a:lvl1pPr>
            <a:lvl2pPr lvl="1" rtl="0" algn="ctr">
              <a:spcBef>
                <a:spcPts val="0"/>
              </a:spcBef>
              <a:buSzPct val="100000"/>
              <a:defRPr sz="4200"/>
            </a:lvl2pPr>
            <a:lvl3pPr lvl="2" rtl="0" algn="ctr">
              <a:spcBef>
                <a:spcPts val="0"/>
              </a:spcBef>
              <a:buSzPct val="100000"/>
              <a:defRPr sz="4200"/>
            </a:lvl3pPr>
            <a:lvl4pPr lvl="3" rtl="0" algn="ctr">
              <a:spcBef>
                <a:spcPts val="0"/>
              </a:spcBef>
              <a:buSzPct val="100000"/>
              <a:defRPr sz="4200"/>
            </a:lvl4pPr>
            <a:lvl5pPr lvl="4" rtl="0" algn="ctr">
              <a:spcBef>
                <a:spcPts val="0"/>
              </a:spcBef>
              <a:buSzPct val="100000"/>
              <a:defRPr sz="4200"/>
            </a:lvl5pPr>
            <a:lvl6pPr lvl="5" rtl="0" algn="ctr">
              <a:spcBef>
                <a:spcPts val="0"/>
              </a:spcBef>
              <a:buSzPct val="100000"/>
              <a:defRPr sz="4200"/>
            </a:lvl6pPr>
            <a:lvl7pPr lvl="6" rtl="0" algn="ctr">
              <a:spcBef>
                <a:spcPts val="0"/>
              </a:spcBef>
              <a:buSzPct val="100000"/>
              <a:defRPr sz="4200"/>
            </a:lvl7pPr>
            <a:lvl8pPr lvl="7" rtl="0" algn="ctr">
              <a:spcBef>
                <a:spcPts val="0"/>
              </a:spcBef>
              <a:buSzPct val="100000"/>
              <a:defRPr sz="4200"/>
            </a:lvl8pPr>
            <a:lvl9pPr lvl="8" rtl="0" algn="ctr">
              <a:spcBef>
                <a:spcPts val="0"/>
              </a:spcBef>
              <a:buSzPct val="100000"/>
              <a:defRPr sz="4200"/>
            </a:lvl9pPr>
          </a:lstStyle>
          <a:p/>
        </p:txBody>
      </p:sp>
      <p:sp>
        <p:nvSpPr>
          <p:cNvPr id="191" name="Shape 191"/>
          <p:cNvSpPr txBox="1"/>
          <p:nvPr>
            <p:ph idx="1" type="subTitle"/>
          </p:nvPr>
        </p:nvSpPr>
        <p:spPr>
          <a:xfrm>
            <a:off x="265500" y="2803075"/>
            <a:ext cx="4045200" cy="1235100"/>
          </a:xfrm>
          <a:prstGeom prst="rect">
            <a:avLst/>
          </a:prstGeom>
        </p:spPr>
        <p:txBody>
          <a:bodyPr anchorCtr="0" anchor="t" bIns="91425" lIns="91425" rIns="91425" tIns="91425"/>
          <a:lstStyle>
            <a:lvl1pPr lvl="0" rtl="0" algn="ctr">
              <a:lnSpc>
                <a:spcPct val="100000"/>
              </a:lnSpc>
              <a:spcBef>
                <a:spcPts val="0"/>
              </a:spcBef>
              <a:spcAft>
                <a:spcPts val="0"/>
              </a:spcAft>
              <a:buSzPct val="100000"/>
              <a:buNone/>
              <a:defRPr sz="2100"/>
            </a:lvl1pPr>
            <a:lvl2pPr lvl="1" rtl="0" algn="ctr">
              <a:lnSpc>
                <a:spcPct val="100000"/>
              </a:lnSpc>
              <a:spcBef>
                <a:spcPts val="0"/>
              </a:spcBef>
              <a:spcAft>
                <a:spcPts val="0"/>
              </a:spcAft>
              <a:buSzPct val="100000"/>
              <a:buNone/>
              <a:defRPr sz="2100"/>
            </a:lvl2pPr>
            <a:lvl3pPr lvl="2" rtl="0" algn="ctr">
              <a:lnSpc>
                <a:spcPct val="100000"/>
              </a:lnSpc>
              <a:spcBef>
                <a:spcPts val="0"/>
              </a:spcBef>
              <a:spcAft>
                <a:spcPts val="0"/>
              </a:spcAft>
              <a:buSzPct val="100000"/>
              <a:buNone/>
              <a:defRPr sz="2100"/>
            </a:lvl3pPr>
            <a:lvl4pPr lvl="3" rtl="0" algn="ctr">
              <a:lnSpc>
                <a:spcPct val="100000"/>
              </a:lnSpc>
              <a:spcBef>
                <a:spcPts val="0"/>
              </a:spcBef>
              <a:spcAft>
                <a:spcPts val="0"/>
              </a:spcAft>
              <a:buSzPct val="100000"/>
              <a:buNone/>
              <a:defRPr sz="2100"/>
            </a:lvl4pPr>
            <a:lvl5pPr lvl="4" rtl="0" algn="ctr">
              <a:lnSpc>
                <a:spcPct val="100000"/>
              </a:lnSpc>
              <a:spcBef>
                <a:spcPts val="0"/>
              </a:spcBef>
              <a:spcAft>
                <a:spcPts val="0"/>
              </a:spcAft>
              <a:buSzPct val="100000"/>
              <a:buNone/>
              <a:defRPr sz="2100"/>
            </a:lvl5pPr>
            <a:lvl6pPr lvl="5" rtl="0" algn="ctr">
              <a:lnSpc>
                <a:spcPct val="100000"/>
              </a:lnSpc>
              <a:spcBef>
                <a:spcPts val="0"/>
              </a:spcBef>
              <a:spcAft>
                <a:spcPts val="0"/>
              </a:spcAft>
              <a:buSzPct val="100000"/>
              <a:buNone/>
              <a:defRPr sz="2100"/>
            </a:lvl6pPr>
            <a:lvl7pPr lvl="6" rtl="0" algn="ctr">
              <a:lnSpc>
                <a:spcPct val="100000"/>
              </a:lnSpc>
              <a:spcBef>
                <a:spcPts val="0"/>
              </a:spcBef>
              <a:spcAft>
                <a:spcPts val="0"/>
              </a:spcAft>
              <a:buSzPct val="100000"/>
              <a:buNone/>
              <a:defRPr sz="2100"/>
            </a:lvl7pPr>
            <a:lvl8pPr lvl="7" rtl="0" algn="ctr">
              <a:lnSpc>
                <a:spcPct val="100000"/>
              </a:lnSpc>
              <a:spcBef>
                <a:spcPts val="0"/>
              </a:spcBef>
              <a:spcAft>
                <a:spcPts val="0"/>
              </a:spcAft>
              <a:buSzPct val="100000"/>
              <a:buNone/>
              <a:defRPr sz="2100"/>
            </a:lvl8pPr>
            <a:lvl9pPr lvl="8" rtl="0" algn="ctr">
              <a:lnSpc>
                <a:spcPct val="100000"/>
              </a:lnSpc>
              <a:spcBef>
                <a:spcPts val="0"/>
              </a:spcBef>
              <a:spcAft>
                <a:spcPts val="0"/>
              </a:spcAft>
              <a:buSzPct val="100000"/>
              <a:buNone/>
              <a:defRPr sz="2100"/>
            </a:lvl9pPr>
          </a:lstStyle>
          <a:p/>
        </p:txBody>
      </p:sp>
      <p:sp>
        <p:nvSpPr>
          <p:cNvPr id="192" name="Shape 192"/>
          <p:cNvSpPr txBox="1"/>
          <p:nvPr>
            <p:ph idx="2" type="body"/>
          </p:nvPr>
        </p:nvSpPr>
        <p:spPr>
          <a:xfrm>
            <a:off x="4939500" y="724075"/>
            <a:ext cx="3837000" cy="3695100"/>
          </a:xfrm>
          <a:prstGeom prst="rect">
            <a:avLst/>
          </a:prstGeom>
        </p:spPr>
        <p:txBody>
          <a:bodyPr anchorCtr="0" anchor="ctr"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193" name="Shape 19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94" name="Shape 194"/>
        <p:cNvGrpSpPr/>
        <p:nvPr/>
      </p:nvGrpSpPr>
      <p:grpSpPr>
        <a:xfrm>
          <a:off x="0" y="0"/>
          <a:ext cx="0" cy="0"/>
          <a:chOff x="0" y="0"/>
          <a:chExt cx="0" cy="0"/>
        </a:xfrm>
      </p:grpSpPr>
      <p:sp>
        <p:nvSpPr>
          <p:cNvPr id="195" name="Shape 195"/>
          <p:cNvSpPr txBox="1"/>
          <p:nvPr>
            <p:ph idx="1" type="body"/>
          </p:nvPr>
        </p:nvSpPr>
        <p:spPr>
          <a:xfrm>
            <a:off x="311700" y="4230575"/>
            <a:ext cx="5998800" cy="605100"/>
          </a:xfrm>
          <a:prstGeom prst="rect">
            <a:avLst/>
          </a:prstGeom>
        </p:spPr>
        <p:txBody>
          <a:bodyPr anchorCtr="0" anchor="ctr" bIns="91425" lIns="91425" rIns="91425" tIns="91425"/>
          <a:lstStyle>
            <a:lvl1pPr lvl="0" rtl="0">
              <a:lnSpc>
                <a:spcPct val="100000"/>
              </a:lnSpc>
              <a:spcBef>
                <a:spcPts val="0"/>
              </a:spcBef>
              <a:spcAft>
                <a:spcPts val="0"/>
              </a:spcAft>
              <a:buNone/>
              <a:defRPr/>
            </a:lvl1pPr>
          </a:lstStyle>
          <a:p/>
        </p:txBody>
      </p:sp>
      <p:sp>
        <p:nvSpPr>
          <p:cNvPr id="196" name="Shape 196"/>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197" name="Shape 197"/>
        <p:cNvGrpSpPr/>
        <p:nvPr/>
      </p:nvGrpSpPr>
      <p:grpSpPr>
        <a:xfrm>
          <a:off x="0" y="0"/>
          <a:ext cx="0" cy="0"/>
          <a:chOff x="0" y="0"/>
          <a:chExt cx="0" cy="0"/>
        </a:xfrm>
      </p:grpSpPr>
      <p:sp>
        <p:nvSpPr>
          <p:cNvPr id="198" name="Shape 198"/>
          <p:cNvSpPr txBox="1"/>
          <p:nvPr>
            <p:ph type="title"/>
          </p:nvPr>
        </p:nvSpPr>
        <p:spPr>
          <a:xfrm>
            <a:off x="311700" y="1106125"/>
            <a:ext cx="8520600" cy="1963500"/>
          </a:xfrm>
          <a:prstGeom prst="rect">
            <a:avLst/>
          </a:prstGeom>
        </p:spPr>
        <p:txBody>
          <a:bodyPr anchorCtr="0" anchor="b" bIns="91425" lIns="91425" rIns="91425" tIns="91425"/>
          <a:lstStyle>
            <a:lvl1pPr lvl="0" rtl="0" algn="ctr">
              <a:spcBef>
                <a:spcPts val="0"/>
              </a:spcBef>
              <a:buSzPct val="100000"/>
              <a:defRPr sz="12000"/>
            </a:lvl1pPr>
            <a:lvl2pPr lvl="1" rtl="0" algn="ctr">
              <a:spcBef>
                <a:spcPts val="0"/>
              </a:spcBef>
              <a:buSzPct val="100000"/>
              <a:defRPr sz="12000"/>
            </a:lvl2pPr>
            <a:lvl3pPr lvl="2" rtl="0" algn="ctr">
              <a:spcBef>
                <a:spcPts val="0"/>
              </a:spcBef>
              <a:buSzPct val="100000"/>
              <a:defRPr sz="12000"/>
            </a:lvl3pPr>
            <a:lvl4pPr lvl="3" rtl="0" algn="ctr">
              <a:spcBef>
                <a:spcPts val="0"/>
              </a:spcBef>
              <a:buSzPct val="100000"/>
              <a:defRPr sz="12000"/>
            </a:lvl4pPr>
            <a:lvl5pPr lvl="4" rtl="0" algn="ctr">
              <a:spcBef>
                <a:spcPts val="0"/>
              </a:spcBef>
              <a:buSzPct val="100000"/>
              <a:defRPr sz="12000"/>
            </a:lvl5pPr>
            <a:lvl6pPr lvl="5" rtl="0" algn="ctr">
              <a:spcBef>
                <a:spcPts val="0"/>
              </a:spcBef>
              <a:buSzPct val="100000"/>
              <a:defRPr sz="12000"/>
            </a:lvl6pPr>
            <a:lvl7pPr lvl="6" rtl="0" algn="ctr">
              <a:spcBef>
                <a:spcPts val="0"/>
              </a:spcBef>
              <a:buSzPct val="100000"/>
              <a:defRPr sz="12000"/>
            </a:lvl7pPr>
            <a:lvl8pPr lvl="7" rtl="0" algn="ctr">
              <a:spcBef>
                <a:spcPts val="0"/>
              </a:spcBef>
              <a:buSzPct val="100000"/>
              <a:defRPr sz="12000"/>
            </a:lvl8pPr>
            <a:lvl9pPr lvl="8" rtl="0" algn="ctr">
              <a:spcBef>
                <a:spcPts val="0"/>
              </a:spcBef>
              <a:buSzPct val="100000"/>
              <a:defRPr sz="12000"/>
            </a:lvl9pPr>
          </a:lstStyle>
          <a:p/>
        </p:txBody>
      </p:sp>
      <p:sp>
        <p:nvSpPr>
          <p:cNvPr id="199" name="Shape 199"/>
          <p:cNvSpPr txBox="1"/>
          <p:nvPr>
            <p:ph idx="1" type="body"/>
          </p:nvPr>
        </p:nvSpPr>
        <p:spPr>
          <a:xfrm>
            <a:off x="311700" y="3152225"/>
            <a:ext cx="8520600" cy="1300800"/>
          </a:xfrm>
          <a:prstGeom prst="rect">
            <a:avLst/>
          </a:prstGeom>
        </p:spPr>
        <p:txBody>
          <a:bodyPr anchorCtr="0" anchor="t" bIns="91425" lIns="91425" rIns="91425" tIns="91425"/>
          <a:lstStyle>
            <a:lvl1pPr lvl="0" rtl="0" algn="ctr">
              <a:spcBef>
                <a:spcPts val="0"/>
              </a:spcBef>
              <a:defRPr/>
            </a:lvl1pPr>
            <a:lvl2pPr lvl="1" rtl="0" algn="ctr">
              <a:spcBef>
                <a:spcPts val="0"/>
              </a:spcBef>
              <a:defRPr/>
            </a:lvl2pPr>
            <a:lvl3pPr lvl="2" rtl="0" algn="ctr">
              <a:spcBef>
                <a:spcPts val="0"/>
              </a:spcBef>
              <a:defRPr/>
            </a:lvl3pPr>
            <a:lvl4pPr lvl="3" rtl="0" algn="ctr">
              <a:spcBef>
                <a:spcPts val="0"/>
              </a:spcBef>
              <a:defRPr/>
            </a:lvl4pPr>
            <a:lvl5pPr lvl="4" rtl="0" algn="ctr">
              <a:spcBef>
                <a:spcPts val="0"/>
              </a:spcBef>
              <a:defRPr/>
            </a:lvl5pPr>
            <a:lvl6pPr lvl="5" rtl="0" algn="ctr">
              <a:spcBef>
                <a:spcPts val="0"/>
              </a:spcBef>
              <a:defRPr/>
            </a:lvl6pPr>
            <a:lvl7pPr lvl="6" rtl="0" algn="ctr">
              <a:spcBef>
                <a:spcPts val="0"/>
              </a:spcBef>
              <a:defRPr/>
            </a:lvl7pPr>
            <a:lvl8pPr lvl="7" rtl="0" algn="ctr">
              <a:spcBef>
                <a:spcPts val="0"/>
              </a:spcBef>
              <a:defRPr/>
            </a:lvl8pPr>
            <a:lvl9pPr lvl="8" rtl="0" algn="ctr">
              <a:spcBef>
                <a:spcPts val="0"/>
              </a:spcBef>
              <a:defRPr/>
            </a:lvl9pPr>
          </a:lstStyle>
          <a:p/>
        </p:txBody>
      </p:sp>
      <p:sp>
        <p:nvSpPr>
          <p:cNvPr id="200" name="Shape 20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01" name="Shape 201"/>
        <p:cNvGrpSpPr/>
        <p:nvPr/>
      </p:nvGrpSpPr>
      <p:grpSpPr>
        <a:xfrm>
          <a:off x="0" y="0"/>
          <a:ext cx="0" cy="0"/>
          <a:chOff x="0" y="0"/>
          <a:chExt cx="0" cy="0"/>
        </a:xfrm>
      </p:grpSpPr>
      <p:sp>
        <p:nvSpPr>
          <p:cNvPr id="202" name="Shape 20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rt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3" name="Shape 33"/>
        <p:cNvGrpSpPr/>
        <p:nvPr/>
      </p:nvGrpSpPr>
      <p:grpSpPr>
        <a:xfrm>
          <a:off x="0" y="0"/>
          <a:ext cx="0" cy="0"/>
          <a:chOff x="0" y="0"/>
          <a:chExt cx="0" cy="0"/>
        </a:xfrm>
      </p:grpSpPr>
      <p:sp>
        <p:nvSpPr>
          <p:cNvPr id="34" name="Shape 34"/>
          <p:cNvSpPr txBox="1"/>
          <p:nvPr>
            <p:ph type="title"/>
          </p:nvPr>
        </p:nvSpPr>
        <p:spPr>
          <a:xfrm>
            <a:off x="311700" y="372725"/>
            <a:ext cx="8520600" cy="6450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5" name="Shape 3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6" name="Shape 36"/>
        <p:cNvGrpSpPr/>
        <p:nvPr/>
      </p:nvGrpSpPr>
      <p:grpSpPr>
        <a:xfrm>
          <a:off x="0" y="0"/>
          <a:ext cx="0" cy="0"/>
          <a:chOff x="0" y="0"/>
          <a:chExt cx="0" cy="0"/>
        </a:xfrm>
      </p:grpSpPr>
      <p:cxnSp>
        <p:nvCxnSpPr>
          <p:cNvPr id="37" name="Shape 37"/>
          <p:cNvCxnSpPr/>
          <p:nvPr/>
        </p:nvCxnSpPr>
        <p:spPr>
          <a:xfrm>
            <a:off x="411043" y="1417772"/>
            <a:ext cx="385200" cy="0"/>
          </a:xfrm>
          <a:prstGeom prst="straightConnector1">
            <a:avLst/>
          </a:prstGeom>
          <a:noFill/>
          <a:ln cap="flat" cmpd="sng" w="28575">
            <a:solidFill>
              <a:schemeClr val="dk1"/>
            </a:solidFill>
            <a:prstDash val="solid"/>
            <a:round/>
            <a:headEnd len="med" w="med" type="none"/>
            <a:tailEnd len="med" w="med" type="none"/>
          </a:ln>
        </p:spPr>
      </p:cxnSp>
      <p:sp>
        <p:nvSpPr>
          <p:cNvPr id="38" name="Shape 38"/>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9" name="Shape 39"/>
          <p:cNvSpPr txBox="1"/>
          <p:nvPr>
            <p:ph idx="1" type="body"/>
          </p:nvPr>
        </p:nvSpPr>
        <p:spPr>
          <a:xfrm>
            <a:off x="311700" y="1640350"/>
            <a:ext cx="2808000" cy="29289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1" name="Shape 41"/>
        <p:cNvGrpSpPr/>
        <p:nvPr/>
      </p:nvGrpSpPr>
      <p:grpSpPr>
        <a:xfrm>
          <a:off x="0" y="0"/>
          <a:ext cx="0" cy="0"/>
          <a:chOff x="0" y="0"/>
          <a:chExt cx="0" cy="0"/>
        </a:xfrm>
      </p:grpSpPr>
      <p:sp>
        <p:nvSpPr>
          <p:cNvPr id="42" name="Shape 42"/>
          <p:cNvSpPr/>
          <p:nvPr/>
        </p:nvSpPr>
        <p:spPr>
          <a:xfrm>
            <a:off x="586720" y="0"/>
            <a:ext cx="7970700" cy="666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43" name="Shape 43"/>
          <p:cNvSpPr/>
          <p:nvPr/>
        </p:nvSpPr>
        <p:spPr>
          <a:xfrm>
            <a:off x="586720" y="5076900"/>
            <a:ext cx="7970700" cy="66600"/>
          </a:xfrm>
          <a:prstGeom prst="rect">
            <a:avLst/>
          </a:prstGeom>
          <a:solidFill>
            <a:schemeClr val="accent1"/>
          </a:solidFill>
          <a:ln>
            <a:noFill/>
          </a:ln>
        </p:spPr>
        <p:txBody>
          <a:bodyPr anchorCtr="0" anchor="ctr" bIns="91425" lIns="91425" rIns="91425" tIns="91425">
            <a:noAutofit/>
          </a:bodyPr>
          <a:lstStyle/>
          <a:p>
            <a:pPr lvl="0">
              <a:spcBef>
                <a:spcPts val="0"/>
              </a:spcBef>
              <a:buNone/>
            </a:pPr>
            <a:r>
              <a:t/>
            </a:r>
            <a:endParaRPr/>
          </a:p>
        </p:txBody>
      </p:sp>
      <p:sp>
        <p:nvSpPr>
          <p:cNvPr id="44" name="Shape 44"/>
          <p:cNvSpPr txBox="1"/>
          <p:nvPr>
            <p:ph type="title"/>
          </p:nvPr>
        </p:nvSpPr>
        <p:spPr>
          <a:xfrm>
            <a:off x="490250" y="526350"/>
            <a:ext cx="5618700" cy="4090800"/>
          </a:xfrm>
          <a:prstGeom prst="rect">
            <a:avLst/>
          </a:prstGeom>
        </p:spPr>
        <p:txBody>
          <a:bodyPr anchorCtr="0" anchor="ctr" bIns="91425" lIns="91425" rIns="91425" tIns="91425"/>
          <a:lstStyle>
            <a:lvl1pPr lvl="0">
              <a:spcBef>
                <a:spcPts val="0"/>
              </a:spcBef>
              <a:buSzPct val="100000"/>
              <a:defRPr sz="4200"/>
            </a:lvl1pPr>
            <a:lvl2pPr lvl="1">
              <a:spcBef>
                <a:spcPts val="0"/>
              </a:spcBef>
              <a:buSzPct val="100000"/>
              <a:defRPr sz="4200"/>
            </a:lvl2pPr>
            <a:lvl3pPr lvl="2">
              <a:spcBef>
                <a:spcPts val="0"/>
              </a:spcBef>
              <a:buSzPct val="100000"/>
              <a:defRPr sz="4200"/>
            </a:lvl3pPr>
            <a:lvl4pPr lvl="3">
              <a:spcBef>
                <a:spcPts val="0"/>
              </a:spcBef>
              <a:buSzPct val="100000"/>
              <a:defRPr sz="4200"/>
            </a:lvl4pPr>
            <a:lvl5pPr lvl="4">
              <a:spcBef>
                <a:spcPts val="0"/>
              </a:spcBef>
              <a:buSzPct val="100000"/>
              <a:defRPr sz="4200"/>
            </a:lvl5pPr>
            <a:lvl6pPr lvl="5">
              <a:spcBef>
                <a:spcPts val="0"/>
              </a:spcBef>
              <a:buSzPct val="100000"/>
              <a:defRPr sz="4200"/>
            </a:lvl6pPr>
            <a:lvl7pPr lvl="6">
              <a:spcBef>
                <a:spcPts val="0"/>
              </a:spcBef>
              <a:buSzPct val="100000"/>
              <a:defRPr sz="4200"/>
            </a:lvl7pPr>
            <a:lvl8pPr lvl="7">
              <a:spcBef>
                <a:spcPts val="0"/>
              </a:spcBef>
              <a:buSzPct val="100000"/>
              <a:defRPr sz="4200"/>
            </a:lvl8pPr>
            <a:lvl9pPr lvl="8">
              <a:spcBef>
                <a:spcPts val="0"/>
              </a:spcBef>
              <a:buSzPct val="100000"/>
              <a:defRPr sz="4200"/>
            </a:lvl9pPr>
          </a:lstStyle>
          <a:p/>
        </p:txBody>
      </p:sp>
      <p:sp>
        <p:nvSpPr>
          <p:cNvPr id="45" name="Shape 4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6" name="Shape 46"/>
        <p:cNvGrpSpPr/>
        <p:nvPr/>
      </p:nvGrpSpPr>
      <p:grpSpPr>
        <a:xfrm>
          <a:off x="0" y="0"/>
          <a:ext cx="0" cy="0"/>
          <a:chOff x="0" y="0"/>
          <a:chExt cx="0" cy="0"/>
        </a:xfrm>
      </p:grpSpPr>
      <p:sp>
        <p:nvSpPr>
          <p:cNvPr id="47" name="Shape 47"/>
          <p:cNvSpPr/>
          <p:nvPr/>
        </p:nvSpPr>
        <p:spPr>
          <a:xfrm>
            <a:off x="4572000" y="-100"/>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8" name="Shape 48"/>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9" name="Shape 49"/>
          <p:cNvSpPr txBox="1"/>
          <p:nvPr>
            <p:ph type="title"/>
          </p:nvPr>
        </p:nvSpPr>
        <p:spPr>
          <a:xfrm>
            <a:off x="265500" y="1084625"/>
            <a:ext cx="4045200" cy="17070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50" name="Shape 50"/>
          <p:cNvSpPr txBox="1"/>
          <p:nvPr>
            <p:ph idx="1" type="subTitle"/>
          </p:nvPr>
        </p:nvSpPr>
        <p:spPr>
          <a:xfrm>
            <a:off x="265500" y="2845200"/>
            <a:ext cx="4045200" cy="1421700"/>
          </a:xfrm>
          <a:prstGeom prst="rect">
            <a:avLst/>
          </a:prstGeom>
        </p:spPr>
        <p:txBody>
          <a:bodyPr anchorCtr="0" anchor="t" bIns="91425" lIns="91425" rIns="91425" tIns="91425"/>
          <a:lstStyle>
            <a:lvl1pPr lvl="0" algn="ctr">
              <a:lnSpc>
                <a:spcPct val="100000"/>
              </a:lnSpc>
              <a:spcBef>
                <a:spcPts val="0"/>
              </a:spcBef>
              <a:spcAft>
                <a:spcPts val="0"/>
              </a:spcAft>
              <a:buClr>
                <a:schemeClr val="accent6"/>
              </a:buClr>
              <a:buSzPct val="100000"/>
              <a:buNone/>
              <a:defRPr sz="2100">
                <a:solidFill>
                  <a:schemeClr val="accent6"/>
                </a:solidFill>
              </a:defRPr>
            </a:lvl1pPr>
            <a:lvl2pPr lvl="1" algn="ctr">
              <a:lnSpc>
                <a:spcPct val="100000"/>
              </a:lnSpc>
              <a:spcBef>
                <a:spcPts val="0"/>
              </a:spcBef>
              <a:spcAft>
                <a:spcPts val="0"/>
              </a:spcAft>
              <a:buClr>
                <a:schemeClr val="accent6"/>
              </a:buClr>
              <a:buSzPct val="100000"/>
              <a:buNone/>
              <a:defRPr sz="2100">
                <a:solidFill>
                  <a:schemeClr val="accent6"/>
                </a:solidFill>
              </a:defRPr>
            </a:lvl2pPr>
            <a:lvl3pPr lvl="2" algn="ctr">
              <a:lnSpc>
                <a:spcPct val="100000"/>
              </a:lnSpc>
              <a:spcBef>
                <a:spcPts val="0"/>
              </a:spcBef>
              <a:spcAft>
                <a:spcPts val="0"/>
              </a:spcAft>
              <a:buClr>
                <a:schemeClr val="accent6"/>
              </a:buClr>
              <a:buSzPct val="100000"/>
              <a:buNone/>
              <a:defRPr sz="2100">
                <a:solidFill>
                  <a:schemeClr val="accent6"/>
                </a:solidFill>
              </a:defRPr>
            </a:lvl3pPr>
            <a:lvl4pPr lvl="3" algn="ctr">
              <a:lnSpc>
                <a:spcPct val="100000"/>
              </a:lnSpc>
              <a:spcBef>
                <a:spcPts val="0"/>
              </a:spcBef>
              <a:spcAft>
                <a:spcPts val="0"/>
              </a:spcAft>
              <a:buClr>
                <a:schemeClr val="accent6"/>
              </a:buClr>
              <a:buSzPct val="100000"/>
              <a:buNone/>
              <a:defRPr sz="2100">
                <a:solidFill>
                  <a:schemeClr val="accent6"/>
                </a:solidFill>
              </a:defRPr>
            </a:lvl4pPr>
            <a:lvl5pPr lvl="4" algn="ctr">
              <a:lnSpc>
                <a:spcPct val="100000"/>
              </a:lnSpc>
              <a:spcBef>
                <a:spcPts val="0"/>
              </a:spcBef>
              <a:spcAft>
                <a:spcPts val="0"/>
              </a:spcAft>
              <a:buClr>
                <a:schemeClr val="accent6"/>
              </a:buClr>
              <a:buSzPct val="100000"/>
              <a:buNone/>
              <a:defRPr sz="2100">
                <a:solidFill>
                  <a:schemeClr val="accent6"/>
                </a:solidFill>
              </a:defRPr>
            </a:lvl5pPr>
            <a:lvl6pPr lvl="5" algn="ctr">
              <a:lnSpc>
                <a:spcPct val="100000"/>
              </a:lnSpc>
              <a:spcBef>
                <a:spcPts val="0"/>
              </a:spcBef>
              <a:spcAft>
                <a:spcPts val="0"/>
              </a:spcAft>
              <a:buClr>
                <a:schemeClr val="accent6"/>
              </a:buClr>
              <a:buSzPct val="100000"/>
              <a:buNone/>
              <a:defRPr sz="2100">
                <a:solidFill>
                  <a:schemeClr val="accent6"/>
                </a:solidFill>
              </a:defRPr>
            </a:lvl6pPr>
            <a:lvl7pPr lvl="6" algn="ctr">
              <a:lnSpc>
                <a:spcPct val="100000"/>
              </a:lnSpc>
              <a:spcBef>
                <a:spcPts val="0"/>
              </a:spcBef>
              <a:spcAft>
                <a:spcPts val="0"/>
              </a:spcAft>
              <a:buClr>
                <a:schemeClr val="accent6"/>
              </a:buClr>
              <a:buSzPct val="100000"/>
              <a:buNone/>
              <a:defRPr sz="2100">
                <a:solidFill>
                  <a:schemeClr val="accent6"/>
                </a:solidFill>
              </a:defRPr>
            </a:lvl7pPr>
            <a:lvl8pPr lvl="7" algn="ctr">
              <a:lnSpc>
                <a:spcPct val="100000"/>
              </a:lnSpc>
              <a:spcBef>
                <a:spcPts val="0"/>
              </a:spcBef>
              <a:spcAft>
                <a:spcPts val="0"/>
              </a:spcAft>
              <a:buClr>
                <a:schemeClr val="accent6"/>
              </a:buClr>
              <a:buSzPct val="100000"/>
              <a:buNone/>
              <a:defRPr sz="2100">
                <a:solidFill>
                  <a:schemeClr val="accent6"/>
                </a:solidFill>
              </a:defRPr>
            </a:lvl8pPr>
            <a:lvl9pPr lvl="8" algn="ctr">
              <a:lnSpc>
                <a:spcPct val="100000"/>
              </a:lnSpc>
              <a:spcBef>
                <a:spcPts val="0"/>
              </a:spcBef>
              <a:spcAft>
                <a:spcPts val="0"/>
              </a:spcAft>
              <a:buClr>
                <a:schemeClr val="accent6"/>
              </a:buClr>
              <a:buSzPct val="100000"/>
              <a:buNone/>
              <a:defRPr sz="2100">
                <a:solidFill>
                  <a:schemeClr val="accent6"/>
                </a:solidFill>
              </a:defRPr>
            </a:lvl9pPr>
          </a:lstStyle>
          <a:p/>
        </p:txBody>
      </p:sp>
      <p:sp>
        <p:nvSpPr>
          <p:cNvPr id="51" name="Shape 51"/>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p:txBody>
      </p:sp>
      <p:sp>
        <p:nvSpPr>
          <p:cNvPr id="52" name="Shape 5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3" name="Shape 53"/>
        <p:cNvGrpSpPr/>
        <p:nvPr/>
      </p:nvGrpSpPr>
      <p:grpSpPr>
        <a:xfrm>
          <a:off x="0" y="0"/>
          <a:ext cx="0" cy="0"/>
          <a:chOff x="0" y="0"/>
          <a:chExt cx="0" cy="0"/>
        </a:xfrm>
      </p:grpSpPr>
      <p:sp>
        <p:nvSpPr>
          <p:cNvPr id="54" name="Shape 54"/>
          <p:cNvSpPr txBox="1"/>
          <p:nvPr>
            <p:ph idx="1" type="body"/>
          </p:nvPr>
        </p:nvSpPr>
        <p:spPr>
          <a:xfrm>
            <a:off x="319500" y="4230575"/>
            <a:ext cx="5998800" cy="5988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55" name="Shape 5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4.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372725"/>
            <a:ext cx="8520600" cy="645000"/>
          </a:xfrm>
          <a:prstGeom prst="rect">
            <a:avLst/>
          </a:prstGeom>
          <a:noFill/>
          <a:ln>
            <a:noFill/>
          </a:ln>
        </p:spPr>
        <p:txBody>
          <a:bodyPr anchorCtr="0" anchor="t" bIns="91425" lIns="91425" rIns="91425" tIns="91425"/>
          <a:lstStyle>
            <a:lvl1pPr lvl="0">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buClr>
                <a:schemeClr val="dk1"/>
              </a:buClr>
              <a:buSzPct val="1000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Shape 7"/>
          <p:cNvSpPr txBox="1"/>
          <p:nvPr>
            <p:ph idx="1" type="body"/>
          </p:nvPr>
        </p:nvSpPr>
        <p:spPr>
          <a:xfrm>
            <a:off x="311700" y="1417800"/>
            <a:ext cx="8520600" cy="31509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1"/>
              </a:buClr>
              <a:buSzPct val="100000"/>
              <a:buFont typeface="Lato"/>
              <a:defRPr sz="1800">
                <a:solidFill>
                  <a:schemeClr val="dk1"/>
                </a:solidFill>
                <a:latin typeface="Lato"/>
                <a:ea typeface="Lato"/>
                <a:cs typeface="Lato"/>
                <a:sym typeface="Lato"/>
              </a:defRPr>
            </a:lvl1pPr>
            <a:lvl2pPr lvl="1">
              <a:lnSpc>
                <a:spcPct val="115000"/>
              </a:lnSpc>
              <a:spcBef>
                <a:spcPts val="0"/>
              </a:spcBef>
              <a:spcAft>
                <a:spcPts val="1600"/>
              </a:spcAft>
              <a:buClr>
                <a:schemeClr val="dk1"/>
              </a:buClr>
              <a:buFont typeface="Lato"/>
              <a:defRPr>
                <a:solidFill>
                  <a:schemeClr val="dk1"/>
                </a:solidFill>
                <a:latin typeface="Lato"/>
                <a:ea typeface="Lato"/>
                <a:cs typeface="Lato"/>
                <a:sym typeface="Lato"/>
              </a:defRPr>
            </a:lvl2pPr>
            <a:lvl3pPr lvl="2">
              <a:lnSpc>
                <a:spcPct val="115000"/>
              </a:lnSpc>
              <a:spcBef>
                <a:spcPts val="0"/>
              </a:spcBef>
              <a:spcAft>
                <a:spcPts val="1600"/>
              </a:spcAft>
              <a:buClr>
                <a:schemeClr val="dk1"/>
              </a:buClr>
              <a:buFont typeface="Lato"/>
              <a:defRPr>
                <a:solidFill>
                  <a:schemeClr val="dk1"/>
                </a:solidFill>
                <a:latin typeface="Lato"/>
                <a:ea typeface="Lato"/>
                <a:cs typeface="Lato"/>
                <a:sym typeface="Lato"/>
              </a:defRPr>
            </a:lvl3pPr>
            <a:lvl4pPr lvl="3">
              <a:lnSpc>
                <a:spcPct val="115000"/>
              </a:lnSpc>
              <a:spcBef>
                <a:spcPts val="0"/>
              </a:spcBef>
              <a:spcAft>
                <a:spcPts val="1600"/>
              </a:spcAft>
              <a:buClr>
                <a:schemeClr val="dk1"/>
              </a:buClr>
              <a:buFont typeface="Lato"/>
              <a:defRPr>
                <a:solidFill>
                  <a:schemeClr val="dk1"/>
                </a:solidFill>
                <a:latin typeface="Lato"/>
                <a:ea typeface="Lato"/>
                <a:cs typeface="Lato"/>
                <a:sym typeface="Lato"/>
              </a:defRPr>
            </a:lvl4pPr>
            <a:lvl5pPr lvl="4">
              <a:lnSpc>
                <a:spcPct val="115000"/>
              </a:lnSpc>
              <a:spcBef>
                <a:spcPts val="0"/>
              </a:spcBef>
              <a:spcAft>
                <a:spcPts val="1600"/>
              </a:spcAft>
              <a:buClr>
                <a:schemeClr val="dk1"/>
              </a:buClr>
              <a:buFont typeface="Lato"/>
              <a:defRPr>
                <a:solidFill>
                  <a:schemeClr val="dk1"/>
                </a:solidFill>
                <a:latin typeface="Lato"/>
                <a:ea typeface="Lato"/>
                <a:cs typeface="Lato"/>
                <a:sym typeface="Lato"/>
              </a:defRPr>
            </a:lvl5pPr>
            <a:lvl6pPr lvl="5">
              <a:lnSpc>
                <a:spcPct val="115000"/>
              </a:lnSpc>
              <a:spcBef>
                <a:spcPts val="0"/>
              </a:spcBef>
              <a:spcAft>
                <a:spcPts val="1600"/>
              </a:spcAft>
              <a:buClr>
                <a:schemeClr val="dk1"/>
              </a:buClr>
              <a:buFont typeface="Lato"/>
              <a:defRPr>
                <a:solidFill>
                  <a:schemeClr val="dk1"/>
                </a:solidFill>
                <a:latin typeface="Lato"/>
                <a:ea typeface="Lato"/>
                <a:cs typeface="Lato"/>
                <a:sym typeface="Lato"/>
              </a:defRPr>
            </a:lvl6pPr>
            <a:lvl7pPr lvl="6">
              <a:lnSpc>
                <a:spcPct val="115000"/>
              </a:lnSpc>
              <a:spcBef>
                <a:spcPts val="0"/>
              </a:spcBef>
              <a:spcAft>
                <a:spcPts val="1600"/>
              </a:spcAft>
              <a:buClr>
                <a:schemeClr val="dk1"/>
              </a:buClr>
              <a:buFont typeface="Lato"/>
              <a:defRPr>
                <a:solidFill>
                  <a:schemeClr val="dk1"/>
                </a:solidFill>
                <a:latin typeface="Lato"/>
                <a:ea typeface="Lato"/>
                <a:cs typeface="Lato"/>
                <a:sym typeface="Lato"/>
              </a:defRPr>
            </a:lvl7pPr>
            <a:lvl8pPr lvl="7">
              <a:lnSpc>
                <a:spcPct val="115000"/>
              </a:lnSpc>
              <a:spcBef>
                <a:spcPts val="0"/>
              </a:spcBef>
              <a:spcAft>
                <a:spcPts val="1600"/>
              </a:spcAft>
              <a:buClr>
                <a:schemeClr val="dk1"/>
              </a:buClr>
              <a:buFont typeface="Lato"/>
              <a:defRPr>
                <a:solidFill>
                  <a:schemeClr val="dk1"/>
                </a:solidFill>
                <a:latin typeface="Lato"/>
                <a:ea typeface="Lato"/>
                <a:cs typeface="Lato"/>
                <a:sym typeface="Lato"/>
              </a:defRPr>
            </a:lvl8pPr>
            <a:lvl9pPr lvl="8">
              <a:lnSpc>
                <a:spcPct val="115000"/>
              </a:lnSpc>
              <a:spcBef>
                <a:spcPts val="0"/>
              </a:spcBef>
              <a:spcAft>
                <a:spcPts val="1600"/>
              </a:spcAft>
              <a:buClr>
                <a:schemeClr val="dk1"/>
              </a:buClr>
              <a:buFont typeface="Lato"/>
              <a:defRPr>
                <a:solidFill>
                  <a:schemeClr val="dk1"/>
                </a:solidFill>
                <a:latin typeface="Lato"/>
                <a:ea typeface="Lato"/>
                <a:cs typeface="Lato"/>
                <a:sym typeface="Lato"/>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64" name="Shape 64"/>
        <p:cNvGrpSpPr/>
        <p:nvPr/>
      </p:nvGrpSpPr>
      <p:grpSpPr>
        <a:xfrm>
          <a:off x="0" y="0"/>
          <a:ext cx="0" cy="0"/>
          <a:chOff x="0" y="0"/>
          <a:chExt cx="0" cy="0"/>
        </a:xfrm>
      </p:grpSpPr>
      <p:sp>
        <p:nvSpPr>
          <p:cNvPr id="65" name="Shape 65"/>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66" name="Shape 66"/>
          <p:cNvSpPr txBox="1"/>
          <p:nvPr>
            <p:ph idx="1" type="body"/>
          </p:nvPr>
        </p:nvSpPr>
        <p:spPr>
          <a:xfrm>
            <a:off x="311700" y="1228674"/>
            <a:ext cx="85206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67" name="Shape 67"/>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r">
              <a:lnSpc>
                <a:spcPct val="100000"/>
              </a:lnSpc>
              <a:spcBef>
                <a:spcPts val="0"/>
              </a:spcBef>
              <a:spcAft>
                <a:spcPts val="0"/>
              </a:spcAft>
              <a:buClr>
                <a:schemeClr val="accent1"/>
              </a:buClr>
              <a:buSzPct val="25000"/>
              <a:buFont typeface="Source Code Pro"/>
              <a:buNone/>
            </a:pPr>
            <a:fld id="{00000000-1234-1234-1234-123412341234}" type="slidenum">
              <a:rPr b="0" i="0" lang="en" sz="1000" u="none" cap="none" strike="noStrike">
                <a:solidFill>
                  <a:schemeClr val="accent1"/>
                </a:solidFill>
                <a:latin typeface="Source Code Pro"/>
                <a:ea typeface="Source Code Pro"/>
                <a:cs typeface="Source Code Pro"/>
                <a:sym typeface="Source Code Pro"/>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11" name="Shape 111"/>
        <p:cNvGrpSpPr/>
        <p:nvPr/>
      </p:nvGrpSpPr>
      <p:grpSpPr>
        <a:xfrm>
          <a:off x="0" y="0"/>
          <a:ext cx="0" cy="0"/>
          <a:chOff x="0" y="0"/>
          <a:chExt cx="0" cy="0"/>
        </a:xfrm>
      </p:grpSpPr>
      <p:sp>
        <p:nvSpPr>
          <p:cNvPr id="112" name="Shape 112"/>
          <p:cNvSpPr txBox="1"/>
          <p:nvPr>
            <p:ph type="title"/>
          </p:nvPr>
        </p:nvSpPr>
        <p:spPr>
          <a:xfrm>
            <a:off x="311700" y="292849"/>
            <a:ext cx="8520600" cy="800999"/>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accent1"/>
              </a:buClr>
              <a:buFont typeface="Amatic SC"/>
              <a:buNone/>
              <a:defRPr b="1" i="0" sz="4200" u="none" cap="none" strike="noStrike">
                <a:solidFill>
                  <a:schemeClr val="accent1"/>
                </a:solidFill>
                <a:latin typeface="Amatic SC"/>
                <a:ea typeface="Amatic SC"/>
                <a:cs typeface="Amatic SC"/>
                <a:sym typeface="Amatic SC"/>
              </a:defRPr>
            </a:lvl1pPr>
            <a:lvl2pPr indent="0" lvl="1" rtl="0">
              <a:spcBef>
                <a:spcPts val="0"/>
              </a:spcBef>
              <a:buClr>
                <a:schemeClr val="accent1"/>
              </a:buClr>
              <a:buFont typeface="Amatic SC"/>
              <a:buNone/>
              <a:defRPr b="1" sz="4200">
                <a:solidFill>
                  <a:schemeClr val="accent1"/>
                </a:solidFill>
                <a:latin typeface="Amatic SC"/>
                <a:ea typeface="Amatic SC"/>
                <a:cs typeface="Amatic SC"/>
                <a:sym typeface="Amatic SC"/>
              </a:defRPr>
            </a:lvl2pPr>
            <a:lvl3pPr indent="0" lvl="2" rtl="0">
              <a:spcBef>
                <a:spcPts val="0"/>
              </a:spcBef>
              <a:buClr>
                <a:schemeClr val="accent1"/>
              </a:buClr>
              <a:buFont typeface="Amatic SC"/>
              <a:buNone/>
              <a:defRPr b="1" sz="4200">
                <a:solidFill>
                  <a:schemeClr val="accent1"/>
                </a:solidFill>
                <a:latin typeface="Amatic SC"/>
                <a:ea typeface="Amatic SC"/>
                <a:cs typeface="Amatic SC"/>
                <a:sym typeface="Amatic SC"/>
              </a:defRPr>
            </a:lvl3pPr>
            <a:lvl4pPr indent="0" lvl="3" rtl="0">
              <a:spcBef>
                <a:spcPts val="0"/>
              </a:spcBef>
              <a:buClr>
                <a:schemeClr val="accent1"/>
              </a:buClr>
              <a:buFont typeface="Amatic SC"/>
              <a:buNone/>
              <a:defRPr b="1" sz="4200">
                <a:solidFill>
                  <a:schemeClr val="accent1"/>
                </a:solidFill>
                <a:latin typeface="Amatic SC"/>
                <a:ea typeface="Amatic SC"/>
                <a:cs typeface="Amatic SC"/>
                <a:sym typeface="Amatic SC"/>
              </a:defRPr>
            </a:lvl4pPr>
            <a:lvl5pPr indent="0" lvl="4" rtl="0">
              <a:spcBef>
                <a:spcPts val="0"/>
              </a:spcBef>
              <a:buClr>
                <a:schemeClr val="accent1"/>
              </a:buClr>
              <a:buFont typeface="Amatic SC"/>
              <a:buNone/>
              <a:defRPr b="1" sz="4200">
                <a:solidFill>
                  <a:schemeClr val="accent1"/>
                </a:solidFill>
                <a:latin typeface="Amatic SC"/>
                <a:ea typeface="Amatic SC"/>
                <a:cs typeface="Amatic SC"/>
                <a:sym typeface="Amatic SC"/>
              </a:defRPr>
            </a:lvl5pPr>
            <a:lvl6pPr indent="0" lvl="5" rtl="0">
              <a:spcBef>
                <a:spcPts val="0"/>
              </a:spcBef>
              <a:buClr>
                <a:schemeClr val="accent1"/>
              </a:buClr>
              <a:buFont typeface="Amatic SC"/>
              <a:buNone/>
              <a:defRPr b="1" sz="4200">
                <a:solidFill>
                  <a:schemeClr val="accent1"/>
                </a:solidFill>
                <a:latin typeface="Amatic SC"/>
                <a:ea typeface="Amatic SC"/>
                <a:cs typeface="Amatic SC"/>
                <a:sym typeface="Amatic SC"/>
              </a:defRPr>
            </a:lvl6pPr>
            <a:lvl7pPr indent="0" lvl="6" rtl="0">
              <a:spcBef>
                <a:spcPts val="0"/>
              </a:spcBef>
              <a:buClr>
                <a:schemeClr val="accent1"/>
              </a:buClr>
              <a:buFont typeface="Amatic SC"/>
              <a:buNone/>
              <a:defRPr b="1" sz="4200">
                <a:solidFill>
                  <a:schemeClr val="accent1"/>
                </a:solidFill>
                <a:latin typeface="Amatic SC"/>
                <a:ea typeface="Amatic SC"/>
                <a:cs typeface="Amatic SC"/>
                <a:sym typeface="Amatic SC"/>
              </a:defRPr>
            </a:lvl7pPr>
            <a:lvl8pPr indent="0" lvl="7" rtl="0">
              <a:spcBef>
                <a:spcPts val="0"/>
              </a:spcBef>
              <a:buClr>
                <a:schemeClr val="accent1"/>
              </a:buClr>
              <a:buFont typeface="Amatic SC"/>
              <a:buNone/>
              <a:defRPr b="1" sz="4200">
                <a:solidFill>
                  <a:schemeClr val="accent1"/>
                </a:solidFill>
                <a:latin typeface="Amatic SC"/>
                <a:ea typeface="Amatic SC"/>
                <a:cs typeface="Amatic SC"/>
                <a:sym typeface="Amatic SC"/>
              </a:defRPr>
            </a:lvl8pPr>
            <a:lvl9pPr indent="0" lvl="8" rtl="0">
              <a:spcBef>
                <a:spcPts val="0"/>
              </a:spcBef>
              <a:buClr>
                <a:schemeClr val="accent1"/>
              </a:buClr>
              <a:buFont typeface="Amatic SC"/>
              <a:buNone/>
              <a:defRPr b="1" sz="4200">
                <a:solidFill>
                  <a:schemeClr val="accent1"/>
                </a:solidFill>
                <a:latin typeface="Amatic SC"/>
                <a:ea typeface="Amatic SC"/>
                <a:cs typeface="Amatic SC"/>
                <a:sym typeface="Amatic SC"/>
              </a:defRPr>
            </a:lvl9pPr>
          </a:lstStyle>
          <a:p/>
        </p:txBody>
      </p:sp>
      <p:sp>
        <p:nvSpPr>
          <p:cNvPr id="113" name="Shape 113"/>
          <p:cNvSpPr txBox="1"/>
          <p:nvPr>
            <p:ph idx="1" type="body"/>
          </p:nvPr>
        </p:nvSpPr>
        <p:spPr>
          <a:xfrm>
            <a:off x="311700" y="1228674"/>
            <a:ext cx="8520600" cy="3340200"/>
          </a:xfrm>
          <a:prstGeom prst="rect">
            <a:avLst/>
          </a:prstGeom>
          <a:noFill/>
          <a:ln>
            <a:noFill/>
          </a:ln>
        </p:spPr>
        <p:txBody>
          <a:bodyPr anchorCtr="0" anchor="t" bIns="91425" lIns="91425" rIns="91425" tIns="91425"/>
          <a:lstStyle>
            <a:lvl1pPr indent="0" lvl="0" marL="0" marR="0" rtl="0" algn="l">
              <a:lnSpc>
                <a:spcPct val="115000"/>
              </a:lnSpc>
              <a:spcBef>
                <a:spcPts val="0"/>
              </a:spcBef>
              <a:spcAft>
                <a:spcPts val="1600"/>
              </a:spcAft>
              <a:buClr>
                <a:schemeClr val="dk2"/>
              </a:buClr>
              <a:buFont typeface="Source Code Pro"/>
              <a:buNone/>
              <a:defRPr b="0" i="0" sz="1800" u="none" cap="none" strike="noStrike">
                <a:solidFill>
                  <a:schemeClr val="dk2"/>
                </a:solidFill>
                <a:latin typeface="Source Code Pro"/>
                <a:ea typeface="Source Code Pro"/>
                <a:cs typeface="Source Code Pro"/>
                <a:sym typeface="Source Code Pro"/>
              </a:defRPr>
            </a:lvl1pPr>
            <a:lvl2pPr indent="0" lvl="1" marL="457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2pPr>
            <a:lvl3pPr indent="0" lvl="2" marL="914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3pPr>
            <a:lvl4pPr indent="0" lvl="3" marL="1371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4pPr>
            <a:lvl5pPr indent="0" lvl="4" marL="18288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5pPr>
            <a:lvl6pPr indent="0" lvl="5" marL="22860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6pPr>
            <a:lvl7pPr indent="0" lvl="6" marL="27432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7pPr>
            <a:lvl8pPr indent="0" lvl="7" marL="32004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8pPr>
            <a:lvl9pPr indent="0" lvl="8" marL="3657600" marR="0" rtl="0" algn="l">
              <a:lnSpc>
                <a:spcPct val="115000"/>
              </a:lnSpc>
              <a:spcBef>
                <a:spcPts val="0"/>
              </a:spcBef>
              <a:spcAft>
                <a:spcPts val="1600"/>
              </a:spcAft>
              <a:buClr>
                <a:schemeClr val="dk2"/>
              </a:buClr>
              <a:buFont typeface="Source Code Pro"/>
              <a:buNone/>
              <a:defRPr b="0" i="0" sz="1400" u="none" cap="none" strike="noStrike">
                <a:solidFill>
                  <a:schemeClr val="dk2"/>
                </a:solidFill>
                <a:latin typeface="Source Code Pro"/>
                <a:ea typeface="Source Code Pro"/>
                <a:cs typeface="Source Code Pro"/>
                <a:sym typeface="Source Code Pro"/>
              </a:defRPr>
            </a:lvl9pPr>
          </a:lstStyle>
          <a:p/>
        </p:txBody>
      </p:sp>
      <p:sp>
        <p:nvSpPr>
          <p:cNvPr id="114" name="Shape 114"/>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r">
              <a:lnSpc>
                <a:spcPct val="100000"/>
              </a:lnSpc>
              <a:spcBef>
                <a:spcPts val="0"/>
              </a:spcBef>
              <a:spcAft>
                <a:spcPts val="0"/>
              </a:spcAft>
              <a:buClr>
                <a:schemeClr val="accent1"/>
              </a:buClr>
              <a:buSzPct val="25000"/>
              <a:buFont typeface="Source Code Pro"/>
              <a:buNone/>
            </a:pPr>
            <a:fld id="{00000000-1234-1234-1234-123412341234}" type="slidenum">
              <a:rPr b="0" i="0" lang="en" sz="1000" u="none" cap="none" strike="noStrike">
                <a:solidFill>
                  <a:schemeClr val="accent1"/>
                </a:solidFill>
                <a:latin typeface="Source Code Pro"/>
                <a:ea typeface="Source Code Pro"/>
                <a:cs typeface="Source Code Pro"/>
                <a:sym typeface="Source Code Pro"/>
              </a:rPr>
              <a:t>‹#›</a:t>
            </a:fld>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58" name="Shape 158"/>
        <p:cNvGrpSpPr/>
        <p:nvPr/>
      </p:nvGrpSpPr>
      <p:grpSpPr>
        <a:xfrm>
          <a:off x="0" y="0"/>
          <a:ext cx="0" cy="0"/>
          <a:chOff x="0" y="0"/>
          <a:chExt cx="0" cy="0"/>
        </a:xfrm>
      </p:grpSpPr>
      <p:sp>
        <p:nvSpPr>
          <p:cNvPr id="159" name="Shape 159"/>
          <p:cNvSpPr txBox="1"/>
          <p:nvPr>
            <p:ph type="title"/>
          </p:nvPr>
        </p:nvSpPr>
        <p:spPr>
          <a:xfrm>
            <a:off x="311700" y="445025"/>
            <a:ext cx="8520600" cy="572700"/>
          </a:xfrm>
          <a:prstGeom prst="rect">
            <a:avLst/>
          </a:prstGeom>
          <a:noFill/>
          <a:ln>
            <a:noFill/>
          </a:ln>
        </p:spPr>
        <p:txBody>
          <a:bodyPr anchorCtr="0" anchor="t" bIns="91425" lIns="91425" rIns="91425" tIns="91425"/>
          <a:lstStyle>
            <a:lvl1pPr lvl="0" rtl="0">
              <a:spcBef>
                <a:spcPts val="0"/>
              </a:spcBef>
              <a:buClr>
                <a:schemeClr val="dk1"/>
              </a:buClr>
              <a:buSzPct val="100000"/>
              <a:buNone/>
              <a:defRPr sz="2800">
                <a:solidFill>
                  <a:schemeClr val="dk1"/>
                </a:solidFil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p:txBody>
      </p:sp>
      <p:sp>
        <p:nvSpPr>
          <p:cNvPr id="160" name="Shape 160"/>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rtl="0">
              <a:lnSpc>
                <a:spcPct val="115000"/>
              </a:lnSpc>
              <a:spcBef>
                <a:spcPts val="0"/>
              </a:spcBef>
              <a:spcAft>
                <a:spcPts val="1600"/>
              </a:spcAft>
              <a:buClr>
                <a:schemeClr val="dk2"/>
              </a:buClr>
              <a:buSzPct val="100000"/>
              <a:defRPr sz="1800">
                <a:solidFill>
                  <a:schemeClr val="dk2"/>
                </a:solidFill>
              </a:defRPr>
            </a:lvl1pPr>
            <a:lvl2pPr lvl="1" rtl="0">
              <a:lnSpc>
                <a:spcPct val="115000"/>
              </a:lnSpc>
              <a:spcBef>
                <a:spcPts val="0"/>
              </a:spcBef>
              <a:spcAft>
                <a:spcPts val="1600"/>
              </a:spcAft>
              <a:buClr>
                <a:schemeClr val="dk2"/>
              </a:buClr>
              <a:defRPr>
                <a:solidFill>
                  <a:schemeClr val="dk2"/>
                </a:solidFill>
              </a:defRPr>
            </a:lvl2pPr>
            <a:lvl3pPr lvl="2" rtl="0">
              <a:lnSpc>
                <a:spcPct val="115000"/>
              </a:lnSpc>
              <a:spcBef>
                <a:spcPts val="0"/>
              </a:spcBef>
              <a:spcAft>
                <a:spcPts val="1600"/>
              </a:spcAft>
              <a:buClr>
                <a:schemeClr val="dk2"/>
              </a:buClr>
              <a:defRPr>
                <a:solidFill>
                  <a:schemeClr val="dk2"/>
                </a:solidFill>
              </a:defRPr>
            </a:lvl3pPr>
            <a:lvl4pPr lvl="3" rtl="0">
              <a:lnSpc>
                <a:spcPct val="115000"/>
              </a:lnSpc>
              <a:spcBef>
                <a:spcPts val="0"/>
              </a:spcBef>
              <a:spcAft>
                <a:spcPts val="1600"/>
              </a:spcAft>
              <a:buClr>
                <a:schemeClr val="dk2"/>
              </a:buClr>
              <a:defRPr>
                <a:solidFill>
                  <a:schemeClr val="dk2"/>
                </a:solidFill>
              </a:defRPr>
            </a:lvl4pPr>
            <a:lvl5pPr lvl="4" rtl="0">
              <a:lnSpc>
                <a:spcPct val="115000"/>
              </a:lnSpc>
              <a:spcBef>
                <a:spcPts val="0"/>
              </a:spcBef>
              <a:spcAft>
                <a:spcPts val="1600"/>
              </a:spcAft>
              <a:buClr>
                <a:schemeClr val="dk2"/>
              </a:buClr>
              <a:defRPr>
                <a:solidFill>
                  <a:schemeClr val="dk2"/>
                </a:solidFill>
              </a:defRPr>
            </a:lvl5pPr>
            <a:lvl6pPr lvl="5" rtl="0">
              <a:lnSpc>
                <a:spcPct val="115000"/>
              </a:lnSpc>
              <a:spcBef>
                <a:spcPts val="0"/>
              </a:spcBef>
              <a:spcAft>
                <a:spcPts val="1600"/>
              </a:spcAft>
              <a:buClr>
                <a:schemeClr val="dk2"/>
              </a:buClr>
              <a:defRPr>
                <a:solidFill>
                  <a:schemeClr val="dk2"/>
                </a:solidFill>
              </a:defRPr>
            </a:lvl6pPr>
            <a:lvl7pPr lvl="6" rtl="0">
              <a:lnSpc>
                <a:spcPct val="115000"/>
              </a:lnSpc>
              <a:spcBef>
                <a:spcPts val="0"/>
              </a:spcBef>
              <a:spcAft>
                <a:spcPts val="1600"/>
              </a:spcAft>
              <a:buClr>
                <a:schemeClr val="dk2"/>
              </a:buClr>
              <a:defRPr>
                <a:solidFill>
                  <a:schemeClr val="dk2"/>
                </a:solidFill>
              </a:defRPr>
            </a:lvl7pPr>
            <a:lvl8pPr lvl="7" rtl="0">
              <a:lnSpc>
                <a:spcPct val="115000"/>
              </a:lnSpc>
              <a:spcBef>
                <a:spcPts val="0"/>
              </a:spcBef>
              <a:spcAft>
                <a:spcPts val="1600"/>
              </a:spcAft>
              <a:buClr>
                <a:schemeClr val="dk2"/>
              </a:buClr>
              <a:defRPr>
                <a:solidFill>
                  <a:schemeClr val="dk2"/>
                </a:solidFill>
              </a:defRPr>
            </a:lvl8pPr>
            <a:lvl9pPr lvl="8" rtl="0">
              <a:lnSpc>
                <a:spcPct val="115000"/>
              </a:lnSpc>
              <a:spcBef>
                <a:spcPts val="0"/>
              </a:spcBef>
              <a:spcAft>
                <a:spcPts val="1600"/>
              </a:spcAft>
              <a:buClr>
                <a:schemeClr val="dk2"/>
              </a:buClr>
              <a:defRPr>
                <a:solidFill>
                  <a:schemeClr val="dk2"/>
                </a:solidFill>
              </a:defRPr>
            </a:lvl9pPr>
          </a:lstStyle>
          <a:p/>
        </p:txBody>
      </p:sp>
      <p:sp>
        <p:nvSpPr>
          <p:cNvPr id="161" name="Shape 16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rtl="0"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10.png"/><Relationship Id="rId5"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0.xml"/><Relationship Id="rId3" Type="http://schemas.openxmlformats.org/officeDocument/2006/relationships/image" Target="../media/image0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0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0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0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0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07.png"/><Relationship Id="rId4" Type="http://schemas.openxmlformats.org/officeDocument/2006/relationships/image" Target="../media/image0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 Id="rId3" Type="http://schemas.openxmlformats.org/officeDocument/2006/relationships/image" Target="../media/image02.png"/><Relationship Id="rId4" Type="http://schemas.openxmlformats.org/officeDocument/2006/relationships/hyperlink" Target="http://dornsife.usc.edu/assets/sites/242/docs/transactions_transformations_translations_web.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0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 Id="rId3" Type="http://schemas.openxmlformats.org/officeDocument/2006/relationships/image" Target="../media/image0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03.png"/><Relationship Id="rId4" Type="http://schemas.openxmlformats.org/officeDocument/2006/relationships/image" Target="../media/image0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0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6" name="Shape 206"/>
        <p:cNvGrpSpPr/>
        <p:nvPr/>
      </p:nvGrpSpPr>
      <p:grpSpPr>
        <a:xfrm>
          <a:off x="0" y="0"/>
          <a:ext cx="0" cy="0"/>
          <a:chOff x="0" y="0"/>
          <a:chExt cx="0" cy="0"/>
        </a:xfrm>
      </p:grpSpPr>
      <p:sp>
        <p:nvSpPr>
          <p:cNvPr id="207" name="Shape 207"/>
          <p:cNvSpPr txBox="1"/>
          <p:nvPr>
            <p:ph type="ctrTitle"/>
          </p:nvPr>
        </p:nvSpPr>
        <p:spPr>
          <a:xfrm>
            <a:off x="25" y="2350050"/>
            <a:ext cx="9144000" cy="1502100"/>
          </a:xfrm>
          <a:prstGeom prst="rect">
            <a:avLst/>
          </a:prstGeom>
        </p:spPr>
        <p:txBody>
          <a:bodyPr anchorCtr="0" anchor="b" bIns="91425" lIns="91425" rIns="91425" tIns="91425">
            <a:noAutofit/>
          </a:bodyPr>
          <a:lstStyle/>
          <a:p>
            <a:pPr lvl="0" rtl="0" algn="ctr">
              <a:spcBef>
                <a:spcPts val="0"/>
              </a:spcBef>
              <a:buNone/>
            </a:pPr>
            <a:r>
              <a:rPr lang="en" sz="2400"/>
              <a:t>Developing Leaders Engaged in Movement Building</a:t>
            </a:r>
          </a:p>
        </p:txBody>
      </p:sp>
      <p:sp>
        <p:nvSpPr>
          <p:cNvPr id="208" name="Shape 208"/>
          <p:cNvSpPr txBox="1"/>
          <p:nvPr>
            <p:ph idx="1" type="subTitle"/>
          </p:nvPr>
        </p:nvSpPr>
        <p:spPr>
          <a:xfrm>
            <a:off x="727025" y="3852200"/>
            <a:ext cx="7893000" cy="1052100"/>
          </a:xfrm>
          <a:prstGeom prst="rect">
            <a:avLst/>
          </a:prstGeom>
        </p:spPr>
        <p:txBody>
          <a:bodyPr anchorCtr="0" anchor="b" bIns="91425" lIns="91425" rIns="91425" tIns="91425">
            <a:noAutofit/>
          </a:bodyPr>
          <a:lstStyle/>
          <a:p>
            <a:pPr lvl="0" algn="ctr">
              <a:spcBef>
                <a:spcPts val="0"/>
              </a:spcBef>
              <a:buNone/>
            </a:pPr>
            <a:r>
              <a:rPr b="1" lang="en" sz="1800"/>
              <a:t>Grassroots Effectiveness Team</a:t>
            </a:r>
          </a:p>
          <a:p>
            <a:pPr lvl="0" algn="ctr">
              <a:spcBef>
                <a:spcPts val="0"/>
              </a:spcBef>
              <a:buNone/>
            </a:pPr>
            <a:r>
              <a:rPr b="1" lang="en" sz="1800"/>
              <a:t>Scott Elkins &amp; Annette Rizzo </a:t>
            </a:r>
          </a:p>
        </p:txBody>
      </p:sp>
      <p:pic>
        <p:nvPicPr>
          <p:cNvPr descr="SC Logo_Horiz Web White.png" id="209" name="Shape 209"/>
          <p:cNvPicPr preferRelativeResize="0"/>
          <p:nvPr/>
        </p:nvPicPr>
        <p:blipFill>
          <a:blip r:embed="rId3">
            <a:alphaModFix/>
          </a:blip>
          <a:stretch>
            <a:fillRect/>
          </a:stretch>
        </p:blipFill>
        <p:spPr>
          <a:xfrm>
            <a:off x="0" y="4462774"/>
            <a:ext cx="1605975" cy="598673"/>
          </a:xfrm>
          <a:prstGeom prst="rect">
            <a:avLst/>
          </a:prstGeom>
          <a:noFill/>
          <a:ln>
            <a:noFill/>
          </a:ln>
        </p:spPr>
      </p:pic>
      <p:pic>
        <p:nvPicPr>
          <p:cNvPr id="210" name="Shape 210"/>
          <p:cNvPicPr preferRelativeResize="0"/>
          <p:nvPr/>
        </p:nvPicPr>
        <p:blipFill rotWithShape="1">
          <a:blip r:embed="rId4">
            <a:alphaModFix/>
          </a:blip>
          <a:srcRect b="0" l="0" r="0" t="0"/>
          <a:stretch/>
        </p:blipFill>
        <p:spPr>
          <a:xfrm>
            <a:off x="257175" y="66125"/>
            <a:ext cx="4917225" cy="3195299"/>
          </a:xfrm>
          <a:prstGeom prst="rect">
            <a:avLst/>
          </a:prstGeom>
          <a:noFill/>
          <a:ln cap="flat" cmpd="sng" w="28575">
            <a:solidFill>
              <a:srgbClr val="000000"/>
            </a:solidFill>
            <a:prstDash val="solid"/>
            <a:round/>
            <a:headEnd len="med" w="med" type="none"/>
            <a:tailEnd len="med" w="med" type="none"/>
          </a:ln>
        </p:spPr>
      </p:pic>
      <p:pic>
        <p:nvPicPr>
          <p:cNvPr id="211" name="Shape 211"/>
          <p:cNvPicPr preferRelativeResize="0"/>
          <p:nvPr/>
        </p:nvPicPr>
        <p:blipFill>
          <a:blip r:embed="rId5">
            <a:alphaModFix/>
          </a:blip>
          <a:stretch>
            <a:fillRect/>
          </a:stretch>
        </p:blipFill>
        <p:spPr>
          <a:xfrm>
            <a:off x="5467750" y="66125"/>
            <a:ext cx="3373200" cy="3246350"/>
          </a:xfrm>
          <a:prstGeom prst="rect">
            <a:avLst/>
          </a:prstGeom>
          <a:noFill/>
          <a:ln cap="flat" cmpd="sng" w="28575">
            <a:solidFill>
              <a:srgbClr val="000000"/>
            </a:solidFill>
            <a:prstDash val="solid"/>
            <a:round/>
            <a:headEnd len="med" w="med" type="none"/>
            <a:tailEnd len="med" w="med" type="none"/>
          </a:ln>
        </p:spPr>
      </p:pic>
      <p:sp>
        <p:nvSpPr>
          <p:cNvPr id="212" name="Shape 2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1AFD1"/>
        </a:solidFill>
      </p:bgPr>
    </p:bg>
    <p:spTree>
      <p:nvGrpSpPr>
        <p:cNvPr id="296" name="Shape 296"/>
        <p:cNvGrpSpPr/>
        <p:nvPr/>
      </p:nvGrpSpPr>
      <p:grpSpPr>
        <a:xfrm>
          <a:off x="0" y="0"/>
          <a:ext cx="0" cy="0"/>
          <a:chOff x="0" y="0"/>
          <a:chExt cx="0" cy="0"/>
        </a:xfrm>
      </p:grpSpPr>
      <p:sp>
        <p:nvSpPr>
          <p:cNvPr id="297" name="Shape 297"/>
          <p:cNvSpPr txBox="1"/>
          <p:nvPr>
            <p:ph type="title"/>
          </p:nvPr>
        </p:nvSpPr>
        <p:spPr>
          <a:xfrm>
            <a:off x="515400" y="109500"/>
            <a:ext cx="8113200" cy="572700"/>
          </a:xfrm>
          <a:prstGeom prst="rect">
            <a:avLst/>
          </a:prstGeom>
        </p:spPr>
        <p:txBody>
          <a:bodyPr anchorCtr="0" anchor="t" bIns="91425" lIns="91425" rIns="91425" tIns="91425">
            <a:noAutofit/>
          </a:bodyPr>
          <a:lstStyle/>
          <a:p>
            <a:pPr lvl="0" rtl="0">
              <a:spcBef>
                <a:spcPts val="0"/>
              </a:spcBef>
              <a:buNone/>
            </a:pPr>
            <a:r>
              <a:rPr b="1" lang="en" sz="3600">
                <a:solidFill>
                  <a:srgbClr val="FFFFFF"/>
                </a:solidFill>
              </a:rPr>
              <a:t>Elements of Movement Building -</a:t>
            </a:r>
          </a:p>
        </p:txBody>
      </p:sp>
      <p:sp>
        <p:nvSpPr>
          <p:cNvPr id="298" name="Shape 298"/>
          <p:cNvSpPr txBox="1"/>
          <p:nvPr>
            <p:ph idx="1" type="body"/>
          </p:nvPr>
        </p:nvSpPr>
        <p:spPr>
          <a:xfrm>
            <a:off x="515400" y="846000"/>
            <a:ext cx="4275000" cy="4117500"/>
          </a:xfrm>
          <a:prstGeom prst="rect">
            <a:avLst/>
          </a:prstGeom>
          <a:noFill/>
        </p:spPr>
        <p:txBody>
          <a:bodyPr anchorCtr="0" anchor="t" bIns="91425" lIns="91425" rIns="91425" tIns="91425">
            <a:noAutofit/>
          </a:bodyPr>
          <a:lstStyle/>
          <a:p>
            <a:pPr lvl="0" rtl="0">
              <a:spcBef>
                <a:spcPts val="0"/>
              </a:spcBef>
              <a:spcAft>
                <a:spcPts val="0"/>
              </a:spcAft>
              <a:buClr>
                <a:schemeClr val="dk1"/>
              </a:buClr>
              <a:buSzPct val="100000"/>
              <a:buFont typeface="Arial"/>
              <a:buNone/>
            </a:pPr>
            <a:r>
              <a:t/>
            </a:r>
            <a:endParaRPr sz="1100">
              <a:solidFill>
                <a:schemeClr val="dk1"/>
              </a:solidFill>
            </a:endParaRPr>
          </a:p>
          <a:p>
            <a:pPr indent="-381000" lvl="0" marL="457200" rtl="0">
              <a:spcBef>
                <a:spcPts val="0"/>
              </a:spcBef>
              <a:spcAft>
                <a:spcPts val="0"/>
              </a:spcAft>
              <a:buClr>
                <a:srgbClr val="FFFFFF"/>
              </a:buClr>
              <a:buSzPct val="100000"/>
              <a:buChar char="●"/>
            </a:pPr>
            <a:r>
              <a:rPr b="1" lang="en" sz="2400">
                <a:solidFill>
                  <a:srgbClr val="FFFFFF"/>
                </a:solidFill>
              </a:rPr>
              <a:t>Vision and Urgency</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Local Victories</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Movement Moments</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Leadership Development</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Partnerships</a:t>
            </a:r>
          </a:p>
        </p:txBody>
      </p:sp>
      <p:pic>
        <p:nvPicPr>
          <p:cNvPr id="299" name="Shape 299"/>
          <p:cNvPicPr preferRelativeResize="0"/>
          <p:nvPr/>
        </p:nvPicPr>
        <p:blipFill rotWithShape="1">
          <a:blip r:embed="rId3">
            <a:alphaModFix/>
          </a:blip>
          <a:srcRect b="0" l="0" r="0" t="0"/>
          <a:stretch/>
        </p:blipFill>
        <p:spPr>
          <a:xfrm>
            <a:off x="7403886" y="1588999"/>
            <a:ext cx="1403700" cy="1612499"/>
          </a:xfrm>
          <a:prstGeom prst="rect">
            <a:avLst/>
          </a:prstGeom>
          <a:noFill/>
          <a:ln>
            <a:noFill/>
          </a:ln>
        </p:spPr>
      </p:pic>
      <p:sp>
        <p:nvSpPr>
          <p:cNvPr id="300" name="Shape 300"/>
          <p:cNvSpPr/>
          <p:nvPr/>
        </p:nvSpPr>
        <p:spPr>
          <a:xfrm>
            <a:off x="4695893" y="2226496"/>
            <a:ext cx="2997900" cy="2251500"/>
          </a:xfrm>
          <a:prstGeom prst="ellipse">
            <a:avLst/>
          </a:prstGeom>
          <a:solidFill>
            <a:schemeClr val="lt2"/>
          </a:solidFill>
          <a:ln cap="flat" cmpd="sng" w="28575">
            <a:solidFill>
              <a:srgbClr val="22222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1" i="0" lang="en" sz="3000" u="none" cap="none" strike="noStrike">
                <a:solidFill>
                  <a:srgbClr val="000000"/>
                </a:solidFill>
                <a:latin typeface="Arial"/>
                <a:ea typeface="Arial"/>
                <a:cs typeface="Arial"/>
                <a:sym typeface="Arial"/>
              </a:rPr>
              <a:t>Climate Movement Plan</a:t>
            </a:r>
          </a:p>
        </p:txBody>
      </p:sp>
      <p:sp>
        <p:nvSpPr>
          <p:cNvPr id="301" name="Shape 301"/>
          <p:cNvSpPr/>
          <p:nvPr/>
        </p:nvSpPr>
        <p:spPr>
          <a:xfrm>
            <a:off x="116300" y="3282525"/>
            <a:ext cx="4820400" cy="1085700"/>
          </a:xfrm>
          <a:prstGeom prst="ellipse">
            <a:avLst/>
          </a:prstGeom>
          <a:noFill/>
          <a:ln cap="flat" cmpd="sng" w="76200">
            <a:solidFill>
              <a:srgbClr val="FF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02" name="Shape 30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6" name="Shape 306"/>
        <p:cNvGrpSpPr/>
        <p:nvPr/>
      </p:nvGrpSpPr>
      <p:grpSpPr>
        <a:xfrm>
          <a:off x="0" y="0"/>
          <a:ext cx="0" cy="0"/>
          <a:chOff x="0" y="0"/>
          <a:chExt cx="0" cy="0"/>
        </a:xfrm>
      </p:grpSpPr>
      <p:sp>
        <p:nvSpPr>
          <p:cNvPr id="307" name="Shape 307"/>
          <p:cNvSpPr txBox="1"/>
          <p:nvPr>
            <p:ph idx="4294967295" type="title"/>
          </p:nvPr>
        </p:nvSpPr>
        <p:spPr>
          <a:xfrm>
            <a:off x="666750" y="2085975"/>
            <a:ext cx="7115400" cy="2883900"/>
          </a:xfrm>
          <a:prstGeom prst="rect">
            <a:avLst/>
          </a:prstGeom>
          <a:solidFill>
            <a:srgbClr val="FFFFFF"/>
          </a:solidFill>
          <a:ln>
            <a:noFill/>
          </a:ln>
        </p:spPr>
        <p:txBody>
          <a:bodyPr anchorCtr="0" anchor="ctr" bIns="91425" lIns="91425" rIns="91425" tIns="91425">
            <a:noAutofit/>
          </a:bodyPr>
          <a:lstStyle/>
          <a:p>
            <a:pPr indent="0" lvl="0" marL="0" marR="0" rtl="0" algn="l">
              <a:lnSpc>
                <a:spcPct val="115000"/>
              </a:lnSpc>
              <a:spcBef>
                <a:spcPts val="0"/>
              </a:spcBef>
              <a:spcAft>
                <a:spcPts val="0"/>
              </a:spcAft>
              <a:buClr>
                <a:schemeClr val="dk1"/>
              </a:buClr>
              <a:buSzPct val="25000"/>
              <a:buFont typeface="Arial"/>
              <a:buNone/>
            </a:pPr>
            <a:r>
              <a:rPr b="1" i="0" lang="en" sz="2400" u="none" cap="none" strike="noStrike">
                <a:solidFill>
                  <a:srgbClr val="000000"/>
                </a:solidFill>
              </a:rPr>
              <a:t>A</a:t>
            </a:r>
            <a:r>
              <a:rPr lang="en" sz="2400">
                <a:solidFill>
                  <a:srgbClr val="000000"/>
                </a:solidFill>
              </a:rPr>
              <a:t> common, accessible trail or path for an</a:t>
            </a:r>
            <a:r>
              <a:rPr b="1" i="0" lang="en" sz="2400" u="none" cap="none" strike="noStrike">
                <a:solidFill>
                  <a:srgbClr val="000000"/>
                </a:solidFill>
              </a:rPr>
              <a:t> evolving &amp;  growing cadre of capable, trained leaders who share a common language, core skill sets and commitment to Sierra Club and broader movement building work.</a:t>
            </a:r>
          </a:p>
        </p:txBody>
      </p:sp>
      <p:sp>
        <p:nvSpPr>
          <p:cNvPr id="308" name="Shape 308"/>
          <p:cNvSpPr txBox="1"/>
          <p:nvPr>
            <p:ph idx="4294967295" type="title"/>
          </p:nvPr>
        </p:nvSpPr>
        <p:spPr>
          <a:xfrm>
            <a:off x="561975" y="323850"/>
            <a:ext cx="7629600" cy="1343100"/>
          </a:xfrm>
          <a:prstGeom prst="rect">
            <a:avLst/>
          </a:prstGeom>
          <a:solidFill>
            <a:srgbClr val="FFFFFF"/>
          </a:solidFill>
          <a:ln>
            <a:noFill/>
          </a:ln>
        </p:spPr>
        <p:txBody>
          <a:bodyPr anchorCtr="0" anchor="ctr"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br>
              <a:rPr b="1" i="0" lang="en" sz="4800" u="none" cap="none" strike="noStrike">
                <a:solidFill>
                  <a:srgbClr val="000000"/>
                </a:solidFill>
                <a:latin typeface="Amatic SC"/>
                <a:ea typeface="Amatic SC"/>
                <a:cs typeface="Amatic SC"/>
                <a:sym typeface="Amatic SC"/>
              </a:rPr>
            </a:br>
            <a:r>
              <a:rPr b="1" i="0" lang="en" sz="3000" u="none" cap="none" strike="noStrike">
                <a:solidFill>
                  <a:srgbClr val="000000"/>
                </a:solidFill>
              </a:rPr>
              <a:t>What will a Leadership Development Model Equip Us With?</a:t>
            </a:r>
          </a:p>
          <a:p>
            <a:pPr indent="0" lvl="0" marL="0" marR="0" rtl="0" algn="ctr">
              <a:lnSpc>
                <a:spcPct val="100000"/>
              </a:lnSpc>
              <a:spcBef>
                <a:spcPts val="0"/>
              </a:spcBef>
              <a:spcAft>
                <a:spcPts val="0"/>
              </a:spcAft>
              <a:buClr>
                <a:schemeClr val="accent1"/>
              </a:buClr>
              <a:buSzPct val="25000"/>
              <a:buFont typeface="Amatic SC"/>
              <a:buNone/>
            </a:pPr>
            <a:r>
              <a:t/>
            </a:r>
            <a:endParaRPr b="1" i="0" sz="3000" u="none" cap="none" strike="noStrike">
              <a:solidFill>
                <a:srgbClr val="000000"/>
              </a:solidFill>
              <a:latin typeface="Amatic SC"/>
              <a:ea typeface="Amatic SC"/>
              <a:cs typeface="Amatic SC"/>
              <a:sym typeface="Amatic SC"/>
            </a:endParaRPr>
          </a:p>
        </p:txBody>
      </p:sp>
      <p:sp>
        <p:nvSpPr>
          <p:cNvPr id="309" name="Shape 30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3" name="Shape 313"/>
        <p:cNvGrpSpPr/>
        <p:nvPr/>
      </p:nvGrpSpPr>
      <p:grpSpPr>
        <a:xfrm>
          <a:off x="0" y="0"/>
          <a:ext cx="0" cy="0"/>
          <a:chOff x="0" y="0"/>
          <a:chExt cx="0" cy="0"/>
        </a:xfrm>
      </p:grpSpPr>
      <p:sp>
        <p:nvSpPr>
          <p:cNvPr id="314" name="Shape 314"/>
          <p:cNvSpPr txBox="1"/>
          <p:nvPr>
            <p:ph idx="12" type="sldNum"/>
          </p:nvPr>
        </p:nvSpPr>
        <p:spPr>
          <a:xfrm>
            <a:off x="8472457" y="3497412"/>
            <a:ext cx="548700" cy="295200"/>
          </a:xfrm>
          <a:prstGeom prst="rect">
            <a:avLst/>
          </a:prstGeom>
          <a:noFill/>
          <a:ln>
            <a:noFill/>
          </a:ln>
        </p:spPr>
        <p:txBody>
          <a:bodyPr anchorCtr="0" anchor="ctr" bIns="91425" lIns="91425" rIns="91425" tIns="91425">
            <a:noAutofit/>
          </a:bodyPr>
          <a:lstStyle/>
          <a:p>
            <a:pPr lvl="0" rtl="0">
              <a:spcBef>
                <a:spcPts val="0"/>
              </a:spcBef>
              <a:buNone/>
            </a:pPr>
            <a:fld id="{00000000-1234-1234-1234-123412341234}" type="slidenum">
              <a:rPr lang="en"/>
              <a:t>‹#›</a:t>
            </a:fld>
          </a:p>
        </p:txBody>
      </p:sp>
      <p:sp>
        <p:nvSpPr>
          <p:cNvPr id="315" name="Shape 315"/>
          <p:cNvSpPr txBox="1"/>
          <p:nvPr>
            <p:ph type="title"/>
          </p:nvPr>
        </p:nvSpPr>
        <p:spPr>
          <a:xfrm>
            <a:off x="197400" y="121012"/>
            <a:ext cx="8749200" cy="5727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lang="en" sz="3000" u="none" cap="none" strike="noStrike">
                <a:solidFill>
                  <a:srgbClr val="FFFFFF"/>
                </a:solidFill>
              </a:rPr>
              <a:t>L</a:t>
            </a:r>
            <a:r>
              <a:rPr lang="en" sz="3000">
                <a:solidFill>
                  <a:srgbClr val="FFFFFF"/>
                </a:solidFill>
              </a:rPr>
              <a:t>EADER </a:t>
            </a:r>
            <a:r>
              <a:rPr b="1" lang="en" sz="3000" u="none" cap="none" strike="noStrike">
                <a:solidFill>
                  <a:srgbClr val="FFFFFF"/>
                </a:solidFill>
              </a:rPr>
              <a:t>Definition</a:t>
            </a:r>
            <a:br>
              <a:rPr b="1" lang="en" sz="3000" u="none" cap="none" strike="noStrike">
                <a:solidFill>
                  <a:srgbClr val="FFFFFF"/>
                </a:solidFill>
              </a:rPr>
            </a:br>
          </a:p>
        </p:txBody>
      </p:sp>
      <p:sp>
        <p:nvSpPr>
          <p:cNvPr id="316" name="Shape 316"/>
          <p:cNvSpPr txBox="1"/>
          <p:nvPr/>
        </p:nvSpPr>
        <p:spPr>
          <a:xfrm>
            <a:off x="342900" y="1076325"/>
            <a:ext cx="762000" cy="390600"/>
          </a:xfrm>
          <a:prstGeom prst="rect">
            <a:avLst/>
          </a:prstGeom>
          <a:solidFill>
            <a:schemeClr val="lt1"/>
          </a:solidFill>
          <a:ln>
            <a:noFill/>
          </a:ln>
        </p:spPr>
        <p:txBody>
          <a:bodyPr anchorCtr="0" anchor="t" bIns="91425" lIns="91425" rIns="91425" tIns="91425">
            <a:noAutofit/>
          </a:bodyPr>
          <a:lstStyle/>
          <a:p>
            <a:pPr lvl="0">
              <a:spcBef>
                <a:spcPts val="0"/>
              </a:spcBef>
              <a:buNone/>
            </a:pPr>
            <a:r>
              <a:t/>
            </a:r>
            <a:endParaRPr/>
          </a:p>
        </p:txBody>
      </p:sp>
      <p:sp>
        <p:nvSpPr>
          <p:cNvPr id="317" name="Shape 317"/>
          <p:cNvSpPr txBox="1"/>
          <p:nvPr>
            <p:ph idx="1" type="body"/>
          </p:nvPr>
        </p:nvSpPr>
        <p:spPr>
          <a:xfrm>
            <a:off x="99600" y="735850"/>
            <a:ext cx="8944800" cy="3261900"/>
          </a:xfrm>
          <a:prstGeom prst="rect">
            <a:avLst/>
          </a:prstGeom>
          <a:noFill/>
          <a:ln>
            <a:noFill/>
          </a:ln>
        </p:spPr>
        <p:txBody>
          <a:bodyPr anchorCtr="0" anchor="t" bIns="91425" lIns="91425" rIns="91425" tIns="91425">
            <a:noAutofit/>
          </a:bodyPr>
          <a:lstStyle/>
          <a:p>
            <a:pPr indent="0" lvl="0" marL="0" marR="0" rtl="0" algn="l">
              <a:lnSpc>
                <a:spcPct val="138000"/>
              </a:lnSpc>
              <a:spcBef>
                <a:spcPts val="0"/>
              </a:spcBef>
              <a:spcAft>
                <a:spcPts val="0"/>
              </a:spcAft>
              <a:buClr>
                <a:schemeClr val="dk2"/>
              </a:buClr>
              <a:buSzPct val="25000"/>
              <a:buFont typeface="Source Code Pro"/>
              <a:buNone/>
            </a:pPr>
            <a:r>
              <a:rPr b="1" i="0" lang="en" u="none" cap="none">
                <a:solidFill>
                  <a:srgbClr val="FFFFFF"/>
                </a:solidFill>
                <a:latin typeface="Playfair Display"/>
                <a:ea typeface="Playfair Display"/>
                <a:cs typeface="Playfair Display"/>
                <a:sym typeface="Playfair Display"/>
              </a:rPr>
              <a:t>Sierra</a:t>
            </a:r>
            <a:r>
              <a:rPr b="1" i="0" lang="en" u="none" cap="none" strike="noStrike">
                <a:solidFill>
                  <a:srgbClr val="FFFFFF"/>
                </a:solidFill>
                <a:latin typeface="Playfair Display"/>
                <a:ea typeface="Playfair Display"/>
                <a:cs typeface="Playfair Display"/>
                <a:sym typeface="Playfair Display"/>
              </a:rPr>
              <a:t> Club leaders are connected, confident, competent and in communication with others to achieve shared purpose. </a:t>
            </a:r>
            <a:br>
              <a:rPr b="1" i="0" lang="en" u="none" cap="none" strike="noStrike">
                <a:solidFill>
                  <a:srgbClr val="FFFFFF"/>
                </a:solidFill>
                <a:latin typeface="Playfair Display"/>
                <a:ea typeface="Playfair Display"/>
                <a:cs typeface="Playfair Display"/>
                <a:sym typeface="Playfair Display"/>
              </a:rPr>
            </a:br>
          </a:p>
          <a:p>
            <a:pPr indent="0" lvl="0" marL="0" marR="0" rtl="0" algn="l">
              <a:lnSpc>
                <a:spcPct val="138000"/>
              </a:lnSpc>
              <a:spcBef>
                <a:spcPts val="0"/>
              </a:spcBef>
              <a:spcAft>
                <a:spcPts val="0"/>
              </a:spcAft>
              <a:buClr>
                <a:schemeClr val="dk2"/>
              </a:buClr>
              <a:buSzPct val="25000"/>
              <a:buFont typeface="Source Code Pro"/>
              <a:buNone/>
            </a:pPr>
            <a:r>
              <a:rPr b="1" i="1" lang="en" sz="1600" u="none" cap="none" strike="noStrike">
                <a:solidFill>
                  <a:srgbClr val="FFFFFF"/>
                </a:solidFill>
                <a:latin typeface="Playfair Display"/>
                <a:ea typeface="Playfair Display"/>
                <a:cs typeface="Playfair Display"/>
                <a:sym typeface="Playfair Display"/>
              </a:rPr>
              <a:t>Specifically leaders at the Sierra Club</a:t>
            </a:r>
            <a:br>
              <a:rPr b="1" i="0" lang="en" sz="1600" u="none" cap="none" strike="noStrike">
                <a:solidFill>
                  <a:srgbClr val="FFFFFF"/>
                </a:solidFill>
                <a:latin typeface="Playfair Display"/>
                <a:ea typeface="Playfair Display"/>
                <a:cs typeface="Playfair Display"/>
                <a:sym typeface="Playfair Display"/>
              </a:rPr>
            </a:br>
            <a:r>
              <a:rPr b="1" i="0" lang="en" sz="1600" u="none" cap="none" strike="noStrike">
                <a:solidFill>
                  <a:srgbClr val="FFFFFF"/>
                </a:solidFill>
                <a:latin typeface="Playfair Display"/>
                <a:ea typeface="Playfair Display"/>
                <a:cs typeface="Playfair Display"/>
                <a:sym typeface="Playfair Display"/>
              </a:rPr>
              <a:t>Engage new people, cultivate inclusive teams, and develop new leaders to do the same.</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Embrace responsibility to create conditions that enable others to achieve shared purpose in the face of uncertainty</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Foster connections to the natural world and the communities where we all live, work, and play.</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Work in partnership with others to advance campaigns, projects and activities around our values of equity and inclusion, and toward our vision of a just, sustainable planet.</a:t>
            </a:r>
          </a:p>
          <a:p>
            <a:pPr indent="0" lvl="0" marL="0" marR="0" rtl="0" algn="l">
              <a:lnSpc>
                <a:spcPct val="115000"/>
              </a:lnSpc>
              <a:spcBef>
                <a:spcPts val="0"/>
              </a:spcBef>
              <a:spcAft>
                <a:spcPts val="0"/>
              </a:spcAft>
              <a:buClr>
                <a:schemeClr val="dk2"/>
              </a:buClr>
              <a:buSzPct val="25000"/>
              <a:buFont typeface="Source Code Pro"/>
              <a:buNone/>
            </a:pPr>
            <a:r>
              <a:t/>
            </a:r>
            <a:endParaRPr b="1" i="0" sz="1800" u="none" cap="none" strike="noStrike">
              <a:solidFill>
                <a:schemeClr val="dk2"/>
              </a:solidFill>
              <a:latin typeface="Source Code Pro"/>
              <a:ea typeface="Source Code Pro"/>
              <a:cs typeface="Source Code Pro"/>
              <a:sym typeface="Source Code Pr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1" name="Shape 321"/>
        <p:cNvGrpSpPr/>
        <p:nvPr/>
      </p:nvGrpSpPr>
      <p:grpSpPr>
        <a:xfrm>
          <a:off x="0" y="0"/>
          <a:ext cx="0" cy="0"/>
          <a:chOff x="0" y="0"/>
          <a:chExt cx="0" cy="0"/>
        </a:xfrm>
      </p:grpSpPr>
      <p:sp>
        <p:nvSpPr>
          <p:cNvPr id="322" name="Shape 322"/>
          <p:cNvSpPr txBox="1"/>
          <p:nvPr/>
        </p:nvSpPr>
        <p:spPr>
          <a:xfrm>
            <a:off x="341375" y="1020350"/>
            <a:ext cx="728400" cy="295200"/>
          </a:xfrm>
          <a:prstGeom prst="rect">
            <a:avLst/>
          </a:prstGeom>
          <a:solidFill>
            <a:srgbClr val="01AFD1"/>
          </a:solidFill>
          <a:ln>
            <a:noFill/>
          </a:ln>
        </p:spPr>
        <p:txBody>
          <a:bodyPr anchorCtr="0" anchor="t" bIns="91425" lIns="91425" rIns="91425" tIns="91425">
            <a:noAutofit/>
          </a:bodyPr>
          <a:lstStyle/>
          <a:p>
            <a:pPr lvl="0">
              <a:spcBef>
                <a:spcPts val="0"/>
              </a:spcBef>
              <a:buNone/>
            </a:pPr>
            <a:r>
              <a:t/>
            </a:r>
            <a:endParaRPr/>
          </a:p>
        </p:txBody>
      </p:sp>
      <p:sp>
        <p:nvSpPr>
          <p:cNvPr id="323" name="Shape 323"/>
          <p:cNvSpPr txBox="1"/>
          <p:nvPr>
            <p:ph idx="1" type="body"/>
          </p:nvPr>
        </p:nvSpPr>
        <p:spPr>
          <a:xfrm>
            <a:off x="0" y="656700"/>
            <a:ext cx="9096300" cy="3258000"/>
          </a:xfrm>
          <a:prstGeom prst="rect">
            <a:avLst/>
          </a:prstGeom>
          <a:noFill/>
          <a:ln>
            <a:noFill/>
          </a:ln>
        </p:spPr>
        <p:txBody>
          <a:bodyPr anchorCtr="0" anchor="t" bIns="91425" lIns="91425" rIns="91425" tIns="91425">
            <a:noAutofit/>
          </a:bodyPr>
          <a:lstStyle/>
          <a:p>
            <a:pPr indent="0" lvl="0" marL="0" marR="0" rtl="0" algn="l">
              <a:lnSpc>
                <a:spcPct val="138000"/>
              </a:lnSpc>
              <a:spcBef>
                <a:spcPts val="0"/>
              </a:spcBef>
              <a:spcAft>
                <a:spcPts val="0"/>
              </a:spcAft>
              <a:buClr>
                <a:schemeClr val="dk2"/>
              </a:buClr>
              <a:buSzPct val="25000"/>
              <a:buFont typeface="Source Code Pro"/>
              <a:buNone/>
            </a:pPr>
            <a:r>
              <a:rPr b="1" i="0" lang="en" sz="1600" u="none" cap="none" strike="noStrike">
                <a:solidFill>
                  <a:srgbClr val="FFFFFF"/>
                </a:solidFill>
                <a:latin typeface="Playfair Display"/>
                <a:ea typeface="Playfair Display"/>
                <a:cs typeface="Playfair Display"/>
                <a:sym typeface="Playfair Display"/>
              </a:rPr>
              <a:t>Sierra Club volunteer leaders act across the breadth and depth of our shared work. Some volunteer leaders may have formal roles and titles, and some may not. </a:t>
            </a:r>
            <a:r>
              <a:rPr b="1" i="0" lang="en" sz="2000" u="none" cap="none" strike="noStrike">
                <a:solidFill>
                  <a:srgbClr val="FFFFFF"/>
                </a:solidFill>
                <a:latin typeface="Playfair Display"/>
                <a:ea typeface="Playfair Display"/>
                <a:cs typeface="Playfair Display"/>
                <a:sym typeface="Playfair Display"/>
              </a:rPr>
              <a:t> </a:t>
            </a:r>
          </a:p>
          <a:p>
            <a:pPr indent="0" lvl="0" marL="0" marR="0" rtl="0" algn="l">
              <a:lnSpc>
                <a:spcPct val="138000"/>
              </a:lnSpc>
              <a:spcBef>
                <a:spcPts val="0"/>
              </a:spcBef>
              <a:spcAft>
                <a:spcPts val="0"/>
              </a:spcAft>
              <a:buClr>
                <a:schemeClr val="dk2"/>
              </a:buClr>
              <a:buSzPct val="25000"/>
              <a:buFont typeface="Source Code Pro"/>
              <a:buNone/>
            </a:pPr>
            <a:r>
              <a:t/>
            </a:r>
            <a:endParaRPr b="1" i="1" sz="1600">
              <a:solidFill>
                <a:srgbClr val="FFFFFF"/>
              </a:solidFill>
              <a:latin typeface="Playfair Display"/>
              <a:ea typeface="Playfair Display"/>
              <a:cs typeface="Playfair Display"/>
              <a:sym typeface="Playfair Display"/>
            </a:endParaRPr>
          </a:p>
          <a:p>
            <a:pPr indent="0" lvl="0" marL="0" marR="0" rtl="0" algn="l">
              <a:lnSpc>
                <a:spcPct val="138000"/>
              </a:lnSpc>
              <a:spcBef>
                <a:spcPts val="0"/>
              </a:spcBef>
              <a:spcAft>
                <a:spcPts val="0"/>
              </a:spcAft>
              <a:buClr>
                <a:schemeClr val="dk2"/>
              </a:buClr>
              <a:buSzPct val="25000"/>
              <a:buFont typeface="Source Code Pro"/>
              <a:buNone/>
            </a:pPr>
            <a:r>
              <a:rPr b="1" i="1" lang="en" sz="1600" u="none" cap="none" strike="noStrike">
                <a:solidFill>
                  <a:srgbClr val="FFFFFF"/>
                </a:solidFill>
                <a:latin typeface="Playfair Display"/>
                <a:ea typeface="Playfair Display"/>
                <a:cs typeface="Playfair Display"/>
                <a:sym typeface="Playfair Display"/>
              </a:rPr>
              <a:t>Examples of leaders include:</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The hike leader welcoming new participants on a local outdoor activity and inspiring them to enjoy and protect their local park.</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The experienced volunteer leader  who coaches a new volunteer to run the phone banking session.</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The volunteer campaign organizing leader who builds a coalition of organizations and individuals to pass a local policy.</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The meeting facilitator who interrupts oppressive behavior.</a:t>
            </a:r>
          </a:p>
          <a:p>
            <a:pPr indent="-342900" lvl="0" marL="596900" marR="0" rtl="0" algn="l">
              <a:lnSpc>
                <a:spcPct val="138000"/>
              </a:lnSpc>
              <a:spcBef>
                <a:spcPts val="0"/>
              </a:spcBef>
              <a:spcAft>
                <a:spcPts val="0"/>
              </a:spcAft>
              <a:buClr>
                <a:srgbClr val="000000"/>
              </a:buClr>
              <a:buSzPct val="25000"/>
              <a:buFont typeface="Proxima Nova"/>
              <a:buNone/>
            </a:pPr>
            <a:r>
              <a:rPr b="1" i="0" lang="en" sz="1600" u="none" cap="none" strike="noStrike">
                <a:solidFill>
                  <a:srgbClr val="FFFFFF"/>
                </a:solidFill>
                <a:latin typeface="Playfair Display"/>
                <a:ea typeface="Playfair Display"/>
                <a:cs typeface="Playfair Display"/>
                <a:sym typeface="Playfair Display"/>
              </a:rPr>
              <a:t>The Chapter Treasurer who leads an open and inclusive process for setting Chapter budget priorities.</a:t>
            </a:r>
          </a:p>
          <a:p>
            <a:pPr indent="0" lvl="0" marL="0" marR="0" rtl="0" algn="l">
              <a:lnSpc>
                <a:spcPct val="115000"/>
              </a:lnSpc>
              <a:spcBef>
                <a:spcPts val="0"/>
              </a:spcBef>
              <a:spcAft>
                <a:spcPts val="0"/>
              </a:spcAft>
              <a:buClr>
                <a:schemeClr val="dk2"/>
              </a:buClr>
              <a:buSzPct val="25000"/>
              <a:buFont typeface="Source Code Pro"/>
              <a:buNone/>
            </a:pPr>
            <a:r>
              <a:t/>
            </a:r>
            <a:endParaRPr b="1" i="0" sz="1800" u="none" cap="none" strike="noStrike">
              <a:solidFill>
                <a:srgbClr val="FFFFFF"/>
              </a:solidFill>
              <a:latin typeface="Playfair Display"/>
              <a:ea typeface="Playfair Display"/>
              <a:cs typeface="Playfair Display"/>
              <a:sym typeface="Playfair Display"/>
            </a:endParaRPr>
          </a:p>
        </p:txBody>
      </p:sp>
      <p:sp>
        <p:nvSpPr>
          <p:cNvPr id="324" name="Shape 324"/>
          <p:cNvSpPr txBox="1"/>
          <p:nvPr>
            <p:ph idx="12" type="sldNum"/>
          </p:nvPr>
        </p:nvSpPr>
        <p:spPr>
          <a:xfrm>
            <a:off x="8472457" y="3497412"/>
            <a:ext cx="548700" cy="295200"/>
          </a:xfrm>
          <a:prstGeom prst="rect">
            <a:avLst/>
          </a:prstGeom>
          <a:noFill/>
          <a:ln>
            <a:noFill/>
          </a:ln>
        </p:spPr>
        <p:txBody>
          <a:bodyPr anchorCtr="0" anchor="ctr" bIns="91425" lIns="91425" rIns="91425" tIns="91425">
            <a:noAutofit/>
          </a:bodyPr>
          <a:lstStyle/>
          <a:p>
            <a:pPr lvl="0" rtl="0">
              <a:spcBef>
                <a:spcPts val="0"/>
              </a:spcBef>
              <a:buNone/>
            </a:pPr>
            <a:fld id="{00000000-1234-1234-1234-123412341234}" type="slidenum">
              <a:rPr lang="en"/>
              <a:t>‹#›</a:t>
            </a:fld>
          </a:p>
        </p:txBody>
      </p:sp>
      <p:sp>
        <p:nvSpPr>
          <p:cNvPr id="325" name="Shape 325"/>
          <p:cNvSpPr txBox="1"/>
          <p:nvPr>
            <p:ph type="title"/>
          </p:nvPr>
        </p:nvSpPr>
        <p:spPr>
          <a:xfrm>
            <a:off x="197400" y="84000"/>
            <a:ext cx="8749200" cy="5727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i="0" lang="en" sz="1800" u="none" cap="none" strike="noStrike">
                <a:solidFill>
                  <a:srgbClr val="FFFFFF"/>
                </a:solidFill>
              </a:rPr>
              <a:t>Leadership Development - </a:t>
            </a:r>
            <a:r>
              <a:rPr b="1" i="1" lang="en" sz="1800" u="none" cap="none" strike="noStrike">
                <a:solidFill>
                  <a:srgbClr val="FFFFFF"/>
                </a:solidFill>
              </a:rPr>
              <a:t>Leader Definition (con</a:t>
            </a:r>
            <a:r>
              <a:rPr i="1" lang="en" sz="1800" u="none" cap="none" strike="noStrike">
                <a:solidFill>
                  <a:srgbClr val="FFFFFF"/>
                </a:solidFill>
              </a:rPr>
              <a:t>t</a:t>
            </a:r>
            <a:r>
              <a:rPr lang="en" sz="1800" u="none" cap="none" strike="noStrike">
                <a:solidFill>
                  <a:srgbClr val="FFFFFF"/>
                </a:solidFill>
              </a:rPr>
              <a:t>)</a:t>
            </a:r>
            <a:br>
              <a:rPr lang="en" sz="1800" u="none" cap="none" strike="noStrike">
                <a:solidFill>
                  <a:srgbClr val="FFFFFF"/>
                </a:solidFill>
              </a:rPr>
            </a:b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9" name="Shape 329"/>
        <p:cNvGrpSpPr/>
        <p:nvPr/>
      </p:nvGrpSpPr>
      <p:grpSpPr>
        <a:xfrm>
          <a:off x="0" y="0"/>
          <a:ext cx="0" cy="0"/>
          <a:chOff x="0" y="0"/>
          <a:chExt cx="0" cy="0"/>
        </a:xfrm>
      </p:grpSpPr>
      <p:sp>
        <p:nvSpPr>
          <p:cNvPr id="330" name="Shape 330"/>
          <p:cNvSpPr txBox="1"/>
          <p:nvPr>
            <p:ph type="title"/>
          </p:nvPr>
        </p:nvSpPr>
        <p:spPr>
          <a:xfrm>
            <a:off x="197400" y="0"/>
            <a:ext cx="8749200" cy="5727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i="0" lang="en" sz="2800" u="none" cap="none" strike="noStrike">
                <a:solidFill>
                  <a:srgbClr val="000000"/>
                </a:solidFill>
                <a:latin typeface="Playfair Display"/>
                <a:ea typeface="Playfair Display"/>
                <a:cs typeface="Playfair Display"/>
                <a:sym typeface="Playfair Display"/>
              </a:rPr>
              <a:t>Leadership Development - </a:t>
            </a:r>
            <a:r>
              <a:rPr b="1" i="1" lang="en" sz="2800" u="none" cap="none" strike="noStrike">
                <a:solidFill>
                  <a:srgbClr val="000000"/>
                </a:solidFill>
                <a:latin typeface="Playfair Display"/>
                <a:ea typeface="Playfair Display"/>
                <a:cs typeface="Playfair Display"/>
                <a:sym typeface="Playfair Display"/>
              </a:rPr>
              <a:t>Core</a:t>
            </a:r>
            <a:r>
              <a:rPr b="1" i="0" lang="en" sz="2800" u="none" cap="none" strike="noStrike">
                <a:solidFill>
                  <a:srgbClr val="000000"/>
                </a:solidFill>
                <a:latin typeface="Playfair Display"/>
                <a:ea typeface="Playfair Display"/>
                <a:cs typeface="Playfair Display"/>
                <a:sym typeface="Playfair Display"/>
              </a:rPr>
              <a:t> </a:t>
            </a:r>
            <a:r>
              <a:rPr b="1" i="1" lang="en" sz="2800" u="none" cap="none" strike="noStrike">
                <a:solidFill>
                  <a:srgbClr val="000000"/>
                </a:solidFill>
                <a:latin typeface="Playfair Display"/>
                <a:ea typeface="Playfair Display"/>
                <a:cs typeface="Playfair Display"/>
                <a:sym typeface="Playfair Display"/>
              </a:rPr>
              <a:t>Competencies</a:t>
            </a:r>
            <a:br>
              <a:rPr b="1" i="1" lang="en" sz="2800" u="none" cap="none" strike="noStrike">
                <a:solidFill>
                  <a:srgbClr val="000000"/>
                </a:solidFill>
                <a:latin typeface="Playfair Display"/>
                <a:ea typeface="Playfair Display"/>
                <a:cs typeface="Playfair Display"/>
                <a:sym typeface="Playfair Display"/>
              </a:rPr>
            </a:br>
          </a:p>
        </p:txBody>
      </p:sp>
      <p:sp>
        <p:nvSpPr>
          <p:cNvPr id="331" name="Shape 33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accent1"/>
              </a:buClr>
              <a:buSzPct val="25000"/>
              <a:buFont typeface="Source Code Pro"/>
              <a:buNone/>
            </a:pPr>
            <a:fld id="{00000000-1234-1234-1234-123412341234}" type="slidenum">
              <a:rPr b="0" i="0" lang="en" sz="1400" u="none" cap="none" strike="noStrike">
                <a:solidFill>
                  <a:schemeClr val="accent1"/>
                </a:solidFill>
                <a:latin typeface="Source Code Pro"/>
                <a:ea typeface="Source Code Pro"/>
                <a:cs typeface="Source Code Pro"/>
                <a:sym typeface="Source Code Pro"/>
              </a:rPr>
              <a:t>‹#›</a:t>
            </a:fld>
          </a:p>
        </p:txBody>
      </p:sp>
      <p:grpSp>
        <p:nvGrpSpPr>
          <p:cNvPr id="332" name="Shape 332"/>
          <p:cNvGrpSpPr/>
          <p:nvPr/>
        </p:nvGrpSpPr>
        <p:grpSpPr>
          <a:xfrm>
            <a:off x="98675" y="885824"/>
            <a:ext cx="8847925" cy="4127084"/>
            <a:chOff x="98675" y="805817"/>
            <a:chExt cx="8847925" cy="5878199"/>
          </a:xfrm>
        </p:grpSpPr>
        <p:sp>
          <p:nvSpPr>
            <p:cNvPr id="333" name="Shape 333"/>
            <p:cNvSpPr/>
            <p:nvPr/>
          </p:nvSpPr>
          <p:spPr>
            <a:xfrm>
              <a:off x="3573082" y="3131775"/>
              <a:ext cx="2129400" cy="1678500"/>
            </a:xfrm>
            <a:prstGeom prst="roundRect">
              <a:avLst>
                <a:gd fmla="val 16667" name="adj"/>
              </a:avLst>
            </a:prstGeom>
            <a:solidFill>
              <a:srgbClr val="A64D79"/>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800" u="none" cap="none" strike="noStrike">
                  <a:solidFill>
                    <a:srgbClr val="FFFFFF"/>
                  </a:solidFill>
                  <a:latin typeface="Arial"/>
                  <a:ea typeface="Arial"/>
                  <a:cs typeface="Arial"/>
                  <a:sym typeface="Arial"/>
                </a:rPr>
                <a:t>Sierra Club</a:t>
              </a:r>
            </a:p>
            <a:p>
              <a:pPr indent="0" lvl="0" marL="0" marR="0" rtl="0" algn="ctr">
                <a:lnSpc>
                  <a:spcPct val="100000"/>
                </a:lnSpc>
                <a:spcBef>
                  <a:spcPts val="0"/>
                </a:spcBef>
                <a:spcAft>
                  <a:spcPts val="0"/>
                </a:spcAft>
                <a:buClr>
                  <a:srgbClr val="FFFFFF"/>
                </a:buClr>
                <a:buSzPct val="25000"/>
                <a:buFont typeface="Arial"/>
                <a:buNone/>
              </a:pPr>
              <a:r>
                <a:rPr b="1" i="0" lang="en" sz="1800" u="none" cap="none" strike="noStrike">
                  <a:solidFill>
                    <a:srgbClr val="FFFFFF"/>
                  </a:solidFill>
                  <a:latin typeface="Arial"/>
                  <a:ea typeface="Arial"/>
                  <a:cs typeface="Arial"/>
                  <a:sym typeface="Arial"/>
                </a:rPr>
                <a:t>LEADER</a:t>
              </a:r>
            </a:p>
          </p:txBody>
        </p:sp>
        <p:sp>
          <p:nvSpPr>
            <p:cNvPr id="334" name="Shape 334"/>
            <p:cNvSpPr/>
            <p:nvPr/>
          </p:nvSpPr>
          <p:spPr>
            <a:xfrm>
              <a:off x="1057275" y="1888854"/>
              <a:ext cx="3077700" cy="10671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Foster Connections between Nature and People in Communities We Live in </a:t>
              </a:r>
            </a:p>
          </p:txBody>
        </p:sp>
        <p:sp>
          <p:nvSpPr>
            <p:cNvPr id="335" name="Shape 335"/>
            <p:cNvSpPr/>
            <p:nvPr/>
          </p:nvSpPr>
          <p:spPr>
            <a:xfrm>
              <a:off x="5890975" y="3344594"/>
              <a:ext cx="2482500" cy="14091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Cultivate active inclusion, open engagement and working together across difference.</a:t>
              </a:r>
            </a:p>
          </p:txBody>
        </p:sp>
        <p:sp>
          <p:nvSpPr>
            <p:cNvPr id="336" name="Shape 336"/>
            <p:cNvSpPr/>
            <p:nvPr/>
          </p:nvSpPr>
          <p:spPr>
            <a:xfrm>
              <a:off x="797393" y="3315037"/>
              <a:ext cx="2482500" cy="11262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Achieve Shared Purpose of the Organization </a:t>
              </a:r>
            </a:p>
          </p:txBody>
        </p:sp>
        <p:sp>
          <p:nvSpPr>
            <p:cNvPr id="337" name="Shape 337"/>
            <p:cNvSpPr/>
            <p:nvPr/>
          </p:nvSpPr>
          <p:spPr>
            <a:xfrm>
              <a:off x="3425241" y="4986037"/>
              <a:ext cx="2415900" cy="10671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Connect to the Broader Movement</a:t>
              </a:r>
            </a:p>
          </p:txBody>
        </p:sp>
        <p:sp>
          <p:nvSpPr>
            <p:cNvPr id="338" name="Shape 338"/>
            <p:cNvSpPr/>
            <p:nvPr/>
          </p:nvSpPr>
          <p:spPr>
            <a:xfrm>
              <a:off x="5020975" y="1913040"/>
              <a:ext cx="2978100" cy="10671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Create conditions for individuals and teams to thrive.</a:t>
              </a:r>
            </a:p>
          </p:txBody>
        </p:sp>
        <p:sp>
          <p:nvSpPr>
            <p:cNvPr id="339" name="Shape 339"/>
            <p:cNvSpPr/>
            <p:nvPr/>
          </p:nvSpPr>
          <p:spPr>
            <a:xfrm>
              <a:off x="98675" y="805817"/>
              <a:ext cx="1787400" cy="5878199"/>
            </a:xfrm>
            <a:prstGeom prst="curvedRightArrow">
              <a:avLst>
                <a:gd fmla="val 25000" name="adj1"/>
                <a:gd fmla="val 46303" name="adj2"/>
                <a:gd fmla="val 25000" name="adj3"/>
              </a:avLst>
            </a:prstGeom>
            <a:solidFill>
              <a:srgbClr val="6AA84F"/>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340" name="Shape 340"/>
            <p:cNvSpPr/>
            <p:nvPr/>
          </p:nvSpPr>
          <p:spPr>
            <a:xfrm>
              <a:off x="6890700" y="805817"/>
              <a:ext cx="2055900" cy="5878199"/>
            </a:xfrm>
            <a:prstGeom prst="curvedLeftArrow">
              <a:avLst>
                <a:gd fmla="val 25000" name="adj1"/>
                <a:gd fmla="val 50000" name="adj2"/>
                <a:gd fmla="val 25000" name="adj3"/>
              </a:avLst>
            </a:prstGeom>
            <a:solidFill>
              <a:srgbClr val="6AA84F"/>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341" name="Shape 341"/>
            <p:cNvSpPr txBox="1"/>
            <p:nvPr/>
          </p:nvSpPr>
          <p:spPr>
            <a:xfrm>
              <a:off x="2812325" y="922675"/>
              <a:ext cx="3651000" cy="4275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0" i="0" lang="en" sz="2400" u="none" cap="none" strike="noStrike">
                  <a:solidFill>
                    <a:srgbClr val="FFFFFF"/>
                  </a:solidFill>
                  <a:highlight>
                    <a:srgbClr val="6AA84F"/>
                  </a:highlight>
                  <a:latin typeface="Arial"/>
                  <a:ea typeface="Arial"/>
                  <a:cs typeface="Arial"/>
                  <a:sym typeface="Arial"/>
                </a:rPr>
                <a:t>Learn, Monitor, Evaluate</a:t>
              </a:r>
            </a:p>
          </p:txBody>
        </p:sp>
        <p:sp>
          <p:nvSpPr>
            <p:cNvPr id="342" name="Shape 342"/>
            <p:cNvSpPr txBox="1"/>
            <p:nvPr/>
          </p:nvSpPr>
          <p:spPr>
            <a:xfrm>
              <a:off x="2631449" y="6053154"/>
              <a:ext cx="3651000" cy="4275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0" i="0" lang="en" sz="2400" u="none" cap="none" strike="noStrike">
                  <a:solidFill>
                    <a:srgbClr val="FFFFFF"/>
                  </a:solidFill>
                  <a:highlight>
                    <a:srgbClr val="6AA84F"/>
                  </a:highlight>
                  <a:latin typeface="Arial"/>
                  <a:ea typeface="Arial"/>
                  <a:cs typeface="Arial"/>
                  <a:sym typeface="Arial"/>
                </a:rPr>
                <a:t>Learn, Monitor, Evaluate</a:t>
              </a: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6" name="Shape 346"/>
        <p:cNvGrpSpPr/>
        <p:nvPr/>
      </p:nvGrpSpPr>
      <p:grpSpPr>
        <a:xfrm>
          <a:off x="0" y="0"/>
          <a:ext cx="0" cy="0"/>
          <a:chOff x="0" y="0"/>
          <a:chExt cx="0" cy="0"/>
        </a:xfrm>
      </p:grpSpPr>
      <p:sp>
        <p:nvSpPr>
          <p:cNvPr id="347" name="Shape 347"/>
          <p:cNvSpPr txBox="1"/>
          <p:nvPr>
            <p:ph type="title"/>
          </p:nvPr>
        </p:nvSpPr>
        <p:spPr>
          <a:xfrm>
            <a:off x="85700" y="0"/>
            <a:ext cx="9144000" cy="5193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i="0" lang="en" sz="2400" u="none" cap="none" strike="noStrike">
                <a:solidFill>
                  <a:srgbClr val="000000"/>
                </a:solidFill>
                <a:latin typeface="Playfair Display"/>
                <a:ea typeface="Playfair Display"/>
                <a:cs typeface="Playfair Display"/>
                <a:sym typeface="Playfair Display"/>
              </a:rPr>
              <a:t>Leadership Development - </a:t>
            </a:r>
            <a:br>
              <a:rPr b="1" i="0" lang="en" sz="2400" u="none" cap="none" strike="noStrike">
                <a:solidFill>
                  <a:srgbClr val="000000"/>
                </a:solidFill>
                <a:latin typeface="Playfair Display"/>
                <a:ea typeface="Playfair Display"/>
                <a:cs typeface="Playfair Display"/>
                <a:sym typeface="Playfair Display"/>
              </a:rPr>
            </a:br>
            <a:r>
              <a:rPr b="1" i="1" lang="en" sz="2400" u="none" cap="none" strike="noStrike">
                <a:solidFill>
                  <a:srgbClr val="000000"/>
                </a:solidFill>
                <a:latin typeface="Playfair Display"/>
                <a:ea typeface="Playfair Display"/>
                <a:cs typeface="Playfair Display"/>
                <a:sym typeface="Playfair Display"/>
              </a:rPr>
              <a:t>Possible</a:t>
            </a:r>
            <a:r>
              <a:rPr b="1" i="0" lang="en" sz="2400" u="none" cap="none" strike="noStrike">
                <a:solidFill>
                  <a:srgbClr val="000000"/>
                </a:solidFill>
                <a:latin typeface="Playfair Display"/>
                <a:ea typeface="Playfair Display"/>
                <a:cs typeface="Playfair Display"/>
                <a:sym typeface="Playfair Display"/>
              </a:rPr>
              <a:t> </a:t>
            </a:r>
            <a:r>
              <a:rPr b="1" i="1" lang="en" sz="2400" u="none" cap="none" strike="noStrike">
                <a:solidFill>
                  <a:srgbClr val="000000"/>
                </a:solidFill>
                <a:latin typeface="Playfair Display"/>
                <a:ea typeface="Playfair Display"/>
                <a:cs typeface="Playfair Display"/>
                <a:sym typeface="Playfair Display"/>
              </a:rPr>
              <a:t>Leader Competency</a:t>
            </a:r>
            <a:r>
              <a:rPr b="1" i="0" lang="en" sz="2400" u="none" cap="none" strike="noStrike">
                <a:solidFill>
                  <a:srgbClr val="000000"/>
                </a:solidFill>
                <a:latin typeface="Playfair Display"/>
                <a:ea typeface="Playfair Display"/>
                <a:cs typeface="Playfair Display"/>
                <a:sym typeface="Playfair Display"/>
              </a:rPr>
              <a:t> “</a:t>
            </a:r>
            <a:r>
              <a:rPr b="1" i="1" lang="en" sz="2400" u="none" cap="none" strike="noStrike">
                <a:solidFill>
                  <a:srgbClr val="000000"/>
                </a:solidFill>
                <a:latin typeface="Playfair Display"/>
                <a:ea typeface="Playfair Display"/>
                <a:cs typeface="Playfair Display"/>
                <a:sym typeface="Playfair Display"/>
              </a:rPr>
              <a:t>Pathway”</a:t>
            </a:r>
          </a:p>
        </p:txBody>
      </p:sp>
      <p:sp>
        <p:nvSpPr>
          <p:cNvPr id="348" name="Shape 348"/>
          <p:cNvSpPr/>
          <p:nvPr/>
        </p:nvSpPr>
        <p:spPr>
          <a:xfrm>
            <a:off x="1839050" y="920906"/>
            <a:ext cx="5637300" cy="5727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1" i="0" lang="en" sz="2400" u="none" cap="none" strike="noStrike">
                <a:solidFill>
                  <a:srgbClr val="FFFFFF"/>
                </a:solidFill>
                <a:highlight>
                  <a:srgbClr val="0000FF"/>
                </a:highlight>
                <a:latin typeface="Arial"/>
                <a:ea typeface="Arial"/>
                <a:cs typeface="Arial"/>
                <a:sym typeface="Arial"/>
              </a:rPr>
              <a:t>OUTINGS</a:t>
            </a:r>
            <a:r>
              <a:rPr b="1" i="0" lang="en" sz="2400" u="none" cap="none" strike="noStrike">
                <a:solidFill>
                  <a:srgbClr val="000000"/>
                </a:solidFill>
                <a:latin typeface="Arial"/>
                <a:ea typeface="Arial"/>
                <a:cs typeface="Arial"/>
                <a:sym typeface="Arial"/>
              </a:rPr>
              <a:t> Specific Competencies</a:t>
            </a:r>
          </a:p>
        </p:txBody>
      </p:sp>
      <p:sp>
        <p:nvSpPr>
          <p:cNvPr id="349" name="Shape 349"/>
          <p:cNvSpPr/>
          <p:nvPr/>
        </p:nvSpPr>
        <p:spPr>
          <a:xfrm>
            <a:off x="2326200" y="4476825"/>
            <a:ext cx="4794900" cy="666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1" i="0" lang="en" sz="2400" u="none" cap="none" strike="noStrike">
                <a:solidFill>
                  <a:srgbClr val="FFFFFF"/>
                </a:solidFill>
                <a:highlight>
                  <a:srgbClr val="38761D"/>
                </a:highlight>
                <a:latin typeface="Arial"/>
                <a:ea typeface="Arial"/>
                <a:cs typeface="Arial"/>
                <a:sym typeface="Arial"/>
              </a:rPr>
              <a:t>CORE</a:t>
            </a:r>
            <a:r>
              <a:rPr b="1" i="0" lang="en" sz="2400" u="none" cap="none" strike="noStrike">
                <a:solidFill>
                  <a:srgbClr val="000000"/>
                </a:solidFill>
                <a:latin typeface="Arial"/>
                <a:ea typeface="Arial"/>
                <a:cs typeface="Arial"/>
                <a:sym typeface="Arial"/>
              </a:rPr>
              <a:t> LEADER Competencies</a:t>
            </a:r>
          </a:p>
        </p:txBody>
      </p:sp>
      <p:sp>
        <p:nvSpPr>
          <p:cNvPr id="350" name="Shape 350"/>
          <p:cNvSpPr/>
          <p:nvPr/>
        </p:nvSpPr>
        <p:spPr>
          <a:xfrm>
            <a:off x="159800" y="1037362"/>
            <a:ext cx="8634000" cy="4093800"/>
          </a:xfrm>
          <a:prstGeom prst="roundRect">
            <a:avLst>
              <a:gd fmla="val 16667" name="adj"/>
            </a:avLst>
          </a:prstGeom>
          <a:noFill/>
          <a:ln cap="flat" cmpd="sng" w="28575">
            <a:solidFill>
              <a:srgbClr val="22222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351" name="Shape 351"/>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accent1"/>
              </a:buClr>
              <a:buSzPct val="25000"/>
              <a:buFont typeface="Source Code Pro"/>
              <a:buNone/>
            </a:pPr>
            <a:fld id="{00000000-1234-1234-1234-123412341234}" type="slidenum">
              <a:rPr b="0" i="0" lang="en" sz="1400" u="none" cap="none" strike="noStrike">
                <a:solidFill>
                  <a:schemeClr val="accent1"/>
                </a:solidFill>
                <a:latin typeface="Source Code Pro"/>
                <a:ea typeface="Source Code Pro"/>
                <a:cs typeface="Source Code Pro"/>
                <a:sym typeface="Source Code Pro"/>
              </a:rPr>
              <a:t>‹#›</a:t>
            </a:fld>
          </a:p>
        </p:txBody>
      </p:sp>
      <p:grpSp>
        <p:nvGrpSpPr>
          <p:cNvPr id="352" name="Shape 352"/>
          <p:cNvGrpSpPr/>
          <p:nvPr/>
        </p:nvGrpSpPr>
        <p:grpSpPr>
          <a:xfrm>
            <a:off x="983050" y="1493531"/>
            <a:ext cx="6987496" cy="3107768"/>
            <a:chOff x="279625" y="1646000"/>
            <a:chExt cx="6987496" cy="4143691"/>
          </a:xfrm>
        </p:grpSpPr>
        <p:sp>
          <p:nvSpPr>
            <p:cNvPr id="353" name="Shape 353"/>
            <p:cNvSpPr/>
            <p:nvPr/>
          </p:nvSpPr>
          <p:spPr>
            <a:xfrm>
              <a:off x="5244221" y="2645261"/>
              <a:ext cx="2022900" cy="8889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chemeClr val="lt1"/>
                </a:buClr>
                <a:buSzPct val="25000"/>
                <a:buFont typeface="Arial"/>
                <a:buNone/>
              </a:pPr>
              <a:r>
                <a:rPr b="1" i="0" lang="en" sz="1400" u="none" cap="none" strike="noStrike">
                  <a:solidFill>
                    <a:schemeClr val="lt1"/>
                  </a:solidFill>
                  <a:latin typeface="Arial"/>
                  <a:ea typeface="Arial"/>
                  <a:cs typeface="Arial"/>
                  <a:sym typeface="Arial"/>
                </a:rPr>
                <a:t>Achieve Shared Purpose of the organization</a:t>
              </a:r>
            </a:p>
          </p:txBody>
        </p:sp>
        <p:sp>
          <p:nvSpPr>
            <p:cNvPr id="354" name="Shape 354"/>
            <p:cNvSpPr/>
            <p:nvPr/>
          </p:nvSpPr>
          <p:spPr>
            <a:xfrm>
              <a:off x="2963650" y="2823700"/>
              <a:ext cx="2022900" cy="1381200"/>
            </a:xfrm>
            <a:prstGeom prst="roundRect">
              <a:avLst>
                <a:gd fmla="val 16667" name="adj"/>
              </a:avLst>
            </a:prstGeom>
            <a:solidFill>
              <a:srgbClr val="A64D79"/>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800" u="none" cap="none" strike="noStrike">
                  <a:solidFill>
                    <a:srgbClr val="FFFFFF"/>
                  </a:solidFill>
                  <a:latin typeface="Arial"/>
                  <a:ea typeface="Arial"/>
                  <a:cs typeface="Arial"/>
                  <a:sym typeface="Arial"/>
                </a:rPr>
                <a:t>Outings </a:t>
              </a:r>
              <a:r>
                <a:rPr b="1" i="0" lang="en" sz="2400" u="none" cap="none" strike="noStrike">
                  <a:solidFill>
                    <a:srgbClr val="FFFFFF"/>
                  </a:solidFill>
                  <a:latin typeface="Arial"/>
                  <a:ea typeface="Arial"/>
                  <a:cs typeface="Arial"/>
                  <a:sym typeface="Arial"/>
                </a:rPr>
                <a:t>LEADER</a:t>
              </a:r>
            </a:p>
          </p:txBody>
        </p:sp>
        <p:sp>
          <p:nvSpPr>
            <p:cNvPr id="355" name="Shape 355"/>
            <p:cNvSpPr/>
            <p:nvPr/>
          </p:nvSpPr>
          <p:spPr>
            <a:xfrm>
              <a:off x="279625" y="2689200"/>
              <a:ext cx="2335200" cy="10218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Foster connections to natural world &amp; communities we live in</a:t>
              </a:r>
            </a:p>
          </p:txBody>
        </p:sp>
        <p:sp>
          <p:nvSpPr>
            <p:cNvPr id="356" name="Shape 356"/>
            <p:cNvSpPr/>
            <p:nvPr/>
          </p:nvSpPr>
          <p:spPr>
            <a:xfrm>
              <a:off x="4671525" y="1646000"/>
              <a:ext cx="1827000" cy="888900"/>
            </a:xfrm>
            <a:prstGeom prst="roundRect">
              <a:avLst>
                <a:gd fmla="val 16667" name="adj"/>
              </a:avLst>
            </a:prstGeom>
            <a:solidFill>
              <a:srgbClr val="1155CC"/>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Wilderness First Responder</a:t>
              </a:r>
            </a:p>
          </p:txBody>
        </p:sp>
        <p:sp>
          <p:nvSpPr>
            <p:cNvPr id="357" name="Shape 357"/>
            <p:cNvSpPr/>
            <p:nvPr/>
          </p:nvSpPr>
          <p:spPr>
            <a:xfrm>
              <a:off x="2073725" y="1646000"/>
              <a:ext cx="1609500" cy="888900"/>
            </a:xfrm>
            <a:prstGeom prst="roundRect">
              <a:avLst>
                <a:gd fmla="val 16667" name="adj"/>
              </a:avLst>
            </a:prstGeom>
            <a:solidFill>
              <a:srgbClr val="1155CC"/>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Risk Management</a:t>
              </a:r>
            </a:p>
          </p:txBody>
        </p:sp>
        <p:sp>
          <p:nvSpPr>
            <p:cNvPr id="358" name="Shape 358"/>
            <p:cNvSpPr/>
            <p:nvPr/>
          </p:nvSpPr>
          <p:spPr>
            <a:xfrm>
              <a:off x="583400" y="3865300"/>
              <a:ext cx="2113800" cy="10218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Create conditions for individuals and teams to thrive.</a:t>
              </a:r>
            </a:p>
          </p:txBody>
        </p:sp>
        <p:sp>
          <p:nvSpPr>
            <p:cNvPr id="359" name="Shape 359"/>
            <p:cNvSpPr/>
            <p:nvPr/>
          </p:nvSpPr>
          <p:spPr>
            <a:xfrm>
              <a:off x="2772400" y="4493691"/>
              <a:ext cx="2670000" cy="12960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Cultivate active inclusion, open engagement and working together across difference.</a:t>
              </a:r>
            </a:p>
          </p:txBody>
        </p:sp>
        <p:sp>
          <p:nvSpPr>
            <p:cNvPr id="360" name="Shape 360"/>
            <p:cNvSpPr/>
            <p:nvPr/>
          </p:nvSpPr>
          <p:spPr>
            <a:xfrm>
              <a:off x="5253000" y="3644550"/>
              <a:ext cx="1971300" cy="9906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Connect to the Broader Movement</a:t>
              </a: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4" name="Shape 364"/>
        <p:cNvGrpSpPr/>
        <p:nvPr/>
      </p:nvGrpSpPr>
      <p:grpSpPr>
        <a:xfrm>
          <a:off x="0" y="0"/>
          <a:ext cx="0" cy="0"/>
          <a:chOff x="0" y="0"/>
          <a:chExt cx="0" cy="0"/>
        </a:xfrm>
      </p:grpSpPr>
      <p:sp>
        <p:nvSpPr>
          <p:cNvPr id="365" name="Shape 365"/>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accent1"/>
              </a:buClr>
              <a:buSzPct val="25000"/>
              <a:buFont typeface="Source Code Pro"/>
              <a:buNone/>
            </a:pPr>
            <a:fld id="{00000000-1234-1234-1234-123412341234}" type="slidenum">
              <a:rPr b="0" i="0" lang="en" sz="1400" u="none" cap="none" strike="noStrike">
                <a:solidFill>
                  <a:schemeClr val="accent1"/>
                </a:solidFill>
                <a:latin typeface="Source Code Pro"/>
                <a:ea typeface="Source Code Pro"/>
                <a:cs typeface="Source Code Pro"/>
                <a:sym typeface="Source Code Pro"/>
              </a:rPr>
              <a:t>‹#›</a:t>
            </a:fld>
          </a:p>
        </p:txBody>
      </p:sp>
      <p:grpSp>
        <p:nvGrpSpPr>
          <p:cNvPr id="366" name="Shape 366"/>
          <p:cNvGrpSpPr/>
          <p:nvPr/>
        </p:nvGrpSpPr>
        <p:grpSpPr>
          <a:xfrm>
            <a:off x="950750" y="920896"/>
            <a:ext cx="6987500" cy="4222603"/>
            <a:chOff x="276450" y="1227862"/>
            <a:chExt cx="6987500" cy="5630137"/>
          </a:xfrm>
        </p:grpSpPr>
        <p:sp>
          <p:nvSpPr>
            <p:cNvPr id="367" name="Shape 367"/>
            <p:cNvSpPr/>
            <p:nvPr/>
          </p:nvSpPr>
          <p:spPr>
            <a:xfrm>
              <a:off x="1044350" y="1227862"/>
              <a:ext cx="6219600" cy="7635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1" i="0" lang="en" sz="2400" u="none" cap="none" strike="noStrike">
                  <a:solidFill>
                    <a:srgbClr val="FFFFFF"/>
                  </a:solidFill>
                  <a:highlight>
                    <a:srgbClr val="0000FF"/>
                  </a:highlight>
                  <a:latin typeface="Arial"/>
                  <a:ea typeface="Arial"/>
                  <a:cs typeface="Arial"/>
                  <a:sym typeface="Arial"/>
                </a:rPr>
                <a:t>CLEAN ENERGY</a:t>
              </a:r>
              <a:r>
                <a:rPr b="1" i="0" lang="en" sz="2400" u="none" cap="none" strike="noStrike">
                  <a:solidFill>
                    <a:srgbClr val="000000"/>
                  </a:solidFill>
                  <a:latin typeface="Arial"/>
                  <a:ea typeface="Arial"/>
                  <a:cs typeface="Arial"/>
                  <a:sym typeface="Arial"/>
                </a:rPr>
                <a:t> Specific Competencies</a:t>
              </a:r>
            </a:p>
          </p:txBody>
        </p:sp>
        <p:sp>
          <p:nvSpPr>
            <p:cNvPr id="368" name="Shape 368"/>
            <p:cNvSpPr/>
            <p:nvPr/>
          </p:nvSpPr>
          <p:spPr>
            <a:xfrm>
              <a:off x="1749500" y="5969100"/>
              <a:ext cx="4809300" cy="8889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FFFFFF"/>
                </a:buClr>
                <a:buSzPct val="25000"/>
                <a:buFont typeface="Arial"/>
                <a:buNone/>
              </a:pPr>
              <a:r>
                <a:rPr b="1" i="0" lang="en" sz="2400" u="none" cap="none" strike="noStrike">
                  <a:solidFill>
                    <a:srgbClr val="FFFFFF"/>
                  </a:solidFill>
                  <a:highlight>
                    <a:srgbClr val="38761D"/>
                  </a:highlight>
                  <a:latin typeface="Arial"/>
                  <a:ea typeface="Arial"/>
                  <a:cs typeface="Arial"/>
                  <a:sym typeface="Arial"/>
                </a:rPr>
                <a:t>CORE</a:t>
              </a:r>
              <a:r>
                <a:rPr b="1" i="0" lang="en" sz="2400" u="none" cap="none" strike="noStrike">
                  <a:solidFill>
                    <a:srgbClr val="FFFFFF"/>
                  </a:solidFill>
                  <a:latin typeface="Arial"/>
                  <a:ea typeface="Arial"/>
                  <a:cs typeface="Arial"/>
                  <a:sym typeface="Arial"/>
                </a:rPr>
                <a:t> </a:t>
              </a:r>
              <a:r>
                <a:rPr b="1" i="0" lang="en" sz="2400" u="none" cap="none" strike="noStrike">
                  <a:solidFill>
                    <a:srgbClr val="000000"/>
                  </a:solidFill>
                  <a:latin typeface="Arial"/>
                  <a:ea typeface="Arial"/>
                  <a:cs typeface="Arial"/>
                  <a:sym typeface="Arial"/>
                </a:rPr>
                <a:t>LEADER Competencies</a:t>
              </a:r>
            </a:p>
          </p:txBody>
        </p:sp>
        <p:grpSp>
          <p:nvGrpSpPr>
            <p:cNvPr id="369" name="Shape 369"/>
            <p:cNvGrpSpPr/>
            <p:nvPr/>
          </p:nvGrpSpPr>
          <p:grpSpPr>
            <a:xfrm>
              <a:off x="276450" y="1991375"/>
              <a:ext cx="6987496" cy="4143560"/>
              <a:chOff x="279625" y="1646000"/>
              <a:chExt cx="6987496" cy="4143560"/>
            </a:xfrm>
          </p:grpSpPr>
          <p:sp>
            <p:nvSpPr>
              <p:cNvPr id="370" name="Shape 370"/>
              <p:cNvSpPr/>
              <p:nvPr/>
            </p:nvSpPr>
            <p:spPr>
              <a:xfrm>
                <a:off x="5244221" y="2645261"/>
                <a:ext cx="2022900" cy="8889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chemeClr val="lt1"/>
                  </a:buClr>
                  <a:buSzPct val="25000"/>
                  <a:buFont typeface="Arial"/>
                  <a:buNone/>
                </a:pPr>
                <a:r>
                  <a:rPr b="1" i="0" lang="en" sz="1400" u="none" cap="none" strike="noStrike">
                    <a:solidFill>
                      <a:schemeClr val="lt1"/>
                    </a:solidFill>
                    <a:latin typeface="Arial"/>
                    <a:ea typeface="Arial"/>
                    <a:cs typeface="Arial"/>
                    <a:sym typeface="Arial"/>
                  </a:rPr>
                  <a:t>Achieve Shared Purpose of the organization</a:t>
                </a:r>
              </a:p>
            </p:txBody>
          </p:sp>
          <p:sp>
            <p:nvSpPr>
              <p:cNvPr id="371" name="Shape 371"/>
              <p:cNvSpPr/>
              <p:nvPr/>
            </p:nvSpPr>
            <p:spPr>
              <a:xfrm>
                <a:off x="2963650" y="2823700"/>
                <a:ext cx="2022900" cy="1381200"/>
              </a:xfrm>
              <a:prstGeom prst="roundRect">
                <a:avLst>
                  <a:gd fmla="val 16667" name="adj"/>
                </a:avLst>
              </a:prstGeom>
              <a:solidFill>
                <a:srgbClr val="A64D79"/>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800" u="none" cap="none" strike="noStrike">
                    <a:solidFill>
                      <a:srgbClr val="FFFFFF"/>
                    </a:solidFill>
                    <a:latin typeface="Arial"/>
                    <a:ea typeface="Arial"/>
                    <a:cs typeface="Arial"/>
                    <a:sym typeface="Arial"/>
                  </a:rPr>
                  <a:t>Clean Energy</a:t>
                </a:r>
              </a:p>
              <a:p>
                <a:pPr indent="0" lvl="0" marL="0" marR="0" rtl="0" algn="ctr">
                  <a:lnSpc>
                    <a:spcPct val="100000"/>
                  </a:lnSpc>
                  <a:spcBef>
                    <a:spcPts val="0"/>
                  </a:spcBef>
                  <a:spcAft>
                    <a:spcPts val="0"/>
                  </a:spcAft>
                  <a:buClr>
                    <a:srgbClr val="FFFFFF"/>
                  </a:buClr>
                  <a:buSzPct val="25000"/>
                  <a:buFont typeface="Arial"/>
                  <a:buNone/>
                </a:pPr>
                <a:r>
                  <a:rPr b="1" i="0" lang="en" sz="2400" u="none" cap="none" strike="noStrike">
                    <a:solidFill>
                      <a:srgbClr val="FFFFFF"/>
                    </a:solidFill>
                    <a:latin typeface="Arial"/>
                    <a:ea typeface="Arial"/>
                    <a:cs typeface="Arial"/>
                    <a:sym typeface="Arial"/>
                  </a:rPr>
                  <a:t>LEADER</a:t>
                </a:r>
              </a:p>
            </p:txBody>
          </p:sp>
          <p:sp>
            <p:nvSpPr>
              <p:cNvPr id="372" name="Shape 372"/>
              <p:cNvSpPr/>
              <p:nvPr/>
            </p:nvSpPr>
            <p:spPr>
              <a:xfrm>
                <a:off x="279625" y="2689200"/>
                <a:ext cx="2335200" cy="10218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Foster connections to natural world &amp; communities we live in</a:t>
                </a:r>
              </a:p>
            </p:txBody>
          </p:sp>
          <p:sp>
            <p:nvSpPr>
              <p:cNvPr id="373" name="Shape 373"/>
              <p:cNvSpPr/>
              <p:nvPr/>
            </p:nvSpPr>
            <p:spPr>
              <a:xfrm>
                <a:off x="4671525" y="1646000"/>
                <a:ext cx="1827000" cy="888900"/>
              </a:xfrm>
              <a:prstGeom prst="roundRect">
                <a:avLst>
                  <a:gd fmla="val 16667" name="adj"/>
                </a:avLst>
              </a:prstGeom>
              <a:solidFill>
                <a:srgbClr val="1155CC"/>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Connecting national and local energy strategy</a:t>
                </a:r>
              </a:p>
            </p:txBody>
          </p:sp>
          <p:sp>
            <p:nvSpPr>
              <p:cNvPr id="374" name="Shape 374"/>
              <p:cNvSpPr/>
              <p:nvPr/>
            </p:nvSpPr>
            <p:spPr>
              <a:xfrm>
                <a:off x="2073725" y="1646000"/>
                <a:ext cx="1609500" cy="888900"/>
              </a:xfrm>
              <a:prstGeom prst="roundRect">
                <a:avLst>
                  <a:gd fmla="val 16667" name="adj"/>
                </a:avLst>
              </a:prstGeom>
              <a:solidFill>
                <a:srgbClr val="1155CC"/>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Clean Energy “Math”</a:t>
                </a:r>
              </a:p>
            </p:txBody>
          </p:sp>
          <p:sp>
            <p:nvSpPr>
              <p:cNvPr id="375" name="Shape 375"/>
              <p:cNvSpPr/>
              <p:nvPr/>
            </p:nvSpPr>
            <p:spPr>
              <a:xfrm>
                <a:off x="583400" y="3865300"/>
                <a:ext cx="2113800" cy="10218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Create conditions for individuals and teams to thrive.</a:t>
                </a:r>
              </a:p>
            </p:txBody>
          </p:sp>
          <p:sp>
            <p:nvSpPr>
              <p:cNvPr id="376" name="Shape 376"/>
              <p:cNvSpPr/>
              <p:nvPr/>
            </p:nvSpPr>
            <p:spPr>
              <a:xfrm>
                <a:off x="2772410" y="4635160"/>
                <a:ext cx="2670000" cy="11544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Cultivate active inclusion, open engagement and working together across difference.</a:t>
                </a:r>
              </a:p>
            </p:txBody>
          </p:sp>
          <p:sp>
            <p:nvSpPr>
              <p:cNvPr id="377" name="Shape 377"/>
              <p:cNvSpPr/>
              <p:nvPr/>
            </p:nvSpPr>
            <p:spPr>
              <a:xfrm>
                <a:off x="5253000" y="3644550"/>
                <a:ext cx="1971300" cy="990600"/>
              </a:xfrm>
              <a:prstGeom prst="roundRect">
                <a:avLst>
                  <a:gd fmla="val 16667" name="adj"/>
                </a:avLst>
              </a:prstGeom>
              <a:solidFill>
                <a:srgbClr val="38761D"/>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FFFFFF"/>
                  </a:buClr>
                  <a:buSzPct val="25000"/>
                  <a:buFont typeface="Arial"/>
                  <a:buNone/>
                </a:pPr>
                <a:r>
                  <a:rPr b="1" i="0" lang="en" sz="1400" u="none" cap="none" strike="noStrike">
                    <a:solidFill>
                      <a:srgbClr val="FFFFFF"/>
                    </a:solidFill>
                    <a:latin typeface="Arial"/>
                    <a:ea typeface="Arial"/>
                    <a:cs typeface="Arial"/>
                    <a:sym typeface="Arial"/>
                  </a:rPr>
                  <a:t>Connect to the Broader Movement</a:t>
                </a:r>
              </a:p>
            </p:txBody>
          </p:sp>
        </p:grpSp>
      </p:grpSp>
      <p:sp>
        <p:nvSpPr>
          <p:cNvPr id="378" name="Shape 378"/>
          <p:cNvSpPr/>
          <p:nvPr/>
        </p:nvSpPr>
        <p:spPr>
          <a:xfrm>
            <a:off x="255000" y="1019175"/>
            <a:ext cx="8634000" cy="4081200"/>
          </a:xfrm>
          <a:prstGeom prst="roundRect">
            <a:avLst>
              <a:gd fmla="val 16667" name="adj"/>
            </a:avLst>
          </a:prstGeom>
          <a:noFill/>
          <a:ln cap="flat" cmpd="sng" w="28575">
            <a:solidFill>
              <a:srgbClr val="22222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379" name="Shape 379"/>
          <p:cNvSpPr txBox="1"/>
          <p:nvPr>
            <p:ph type="title"/>
          </p:nvPr>
        </p:nvSpPr>
        <p:spPr>
          <a:xfrm>
            <a:off x="85700" y="0"/>
            <a:ext cx="9144000" cy="12954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i="0" lang="en" sz="2400" u="none" cap="none" strike="noStrike">
                <a:solidFill>
                  <a:srgbClr val="000000"/>
                </a:solidFill>
                <a:latin typeface="Playfair Display"/>
                <a:ea typeface="Playfair Display"/>
                <a:cs typeface="Playfair Display"/>
                <a:sym typeface="Playfair Display"/>
              </a:rPr>
              <a:t>Leadership Development - </a:t>
            </a:r>
            <a:br>
              <a:rPr b="1" i="0" lang="en" sz="2400" u="none" cap="none" strike="noStrike">
                <a:solidFill>
                  <a:srgbClr val="000000"/>
                </a:solidFill>
                <a:latin typeface="Playfair Display"/>
                <a:ea typeface="Playfair Display"/>
                <a:cs typeface="Playfair Display"/>
                <a:sym typeface="Playfair Display"/>
              </a:rPr>
            </a:br>
            <a:r>
              <a:rPr b="1" i="1" lang="en" sz="2400" u="none" cap="none" strike="noStrike">
                <a:solidFill>
                  <a:srgbClr val="000000"/>
                </a:solidFill>
                <a:latin typeface="Playfair Display"/>
                <a:ea typeface="Playfair Display"/>
                <a:cs typeface="Playfair Display"/>
                <a:sym typeface="Playfair Display"/>
              </a:rPr>
              <a:t>Possible</a:t>
            </a:r>
            <a:r>
              <a:rPr b="1" i="0" lang="en" sz="2400" u="none" cap="none" strike="noStrike">
                <a:solidFill>
                  <a:srgbClr val="000000"/>
                </a:solidFill>
                <a:latin typeface="Playfair Display"/>
                <a:ea typeface="Playfair Display"/>
                <a:cs typeface="Playfair Display"/>
                <a:sym typeface="Playfair Display"/>
              </a:rPr>
              <a:t> </a:t>
            </a:r>
            <a:r>
              <a:rPr b="1" i="1" lang="en" sz="2400" u="none" cap="none" strike="noStrike">
                <a:solidFill>
                  <a:srgbClr val="000000"/>
                </a:solidFill>
                <a:latin typeface="Playfair Display"/>
                <a:ea typeface="Playfair Display"/>
                <a:cs typeface="Playfair Display"/>
                <a:sym typeface="Playfair Display"/>
              </a:rPr>
              <a:t>Leader Competency</a:t>
            </a:r>
            <a:r>
              <a:rPr b="1" i="0" lang="en" sz="2400" u="none" cap="none" strike="noStrike">
                <a:solidFill>
                  <a:srgbClr val="000000"/>
                </a:solidFill>
                <a:latin typeface="Playfair Display"/>
                <a:ea typeface="Playfair Display"/>
                <a:cs typeface="Playfair Display"/>
                <a:sym typeface="Playfair Display"/>
              </a:rPr>
              <a:t> “</a:t>
            </a:r>
            <a:r>
              <a:rPr b="1" i="1" lang="en" sz="2400" u="none" cap="none" strike="noStrike">
                <a:solidFill>
                  <a:srgbClr val="000000"/>
                </a:solidFill>
                <a:latin typeface="Playfair Display"/>
                <a:ea typeface="Playfair Display"/>
                <a:cs typeface="Playfair Display"/>
                <a:sym typeface="Playfair Display"/>
              </a:rPr>
              <a:t>Pathway”</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3" name="Shape 383"/>
        <p:cNvGrpSpPr/>
        <p:nvPr/>
      </p:nvGrpSpPr>
      <p:grpSpPr>
        <a:xfrm>
          <a:off x="0" y="0"/>
          <a:ext cx="0" cy="0"/>
          <a:chOff x="0" y="0"/>
          <a:chExt cx="0" cy="0"/>
        </a:xfrm>
      </p:grpSpPr>
      <p:sp>
        <p:nvSpPr>
          <p:cNvPr id="384" name="Shape 384"/>
          <p:cNvSpPr txBox="1"/>
          <p:nvPr>
            <p:ph type="title"/>
          </p:nvPr>
        </p:nvSpPr>
        <p:spPr>
          <a:xfrm>
            <a:off x="151275" y="216200"/>
            <a:ext cx="4362000" cy="940800"/>
          </a:xfrm>
          <a:prstGeom prst="rect">
            <a:avLst/>
          </a:prstGeom>
        </p:spPr>
        <p:txBody>
          <a:bodyPr anchorCtr="0" anchor="b" bIns="91425" lIns="91425" rIns="91425" tIns="91425">
            <a:noAutofit/>
          </a:bodyPr>
          <a:lstStyle/>
          <a:p>
            <a:pPr lvl="0" rtl="0">
              <a:spcBef>
                <a:spcPts val="0"/>
              </a:spcBef>
              <a:buNone/>
            </a:pPr>
            <a:r>
              <a:rPr lang="en" sz="3000"/>
              <a:t>So, what does all of this mean for Chapters?</a:t>
            </a:r>
          </a:p>
        </p:txBody>
      </p:sp>
      <p:pic>
        <p:nvPicPr>
          <p:cNvPr descr="SC Logo_Horiz Web White.png" id="385" name="Shape 385"/>
          <p:cNvPicPr preferRelativeResize="0"/>
          <p:nvPr/>
        </p:nvPicPr>
        <p:blipFill>
          <a:blip r:embed="rId3">
            <a:alphaModFix/>
          </a:blip>
          <a:stretch>
            <a:fillRect/>
          </a:stretch>
        </p:blipFill>
        <p:spPr>
          <a:xfrm>
            <a:off x="0" y="4462774"/>
            <a:ext cx="1605975" cy="598673"/>
          </a:xfrm>
          <a:prstGeom prst="rect">
            <a:avLst/>
          </a:prstGeom>
          <a:noFill/>
          <a:ln>
            <a:noFill/>
          </a:ln>
        </p:spPr>
      </p:pic>
      <p:sp>
        <p:nvSpPr>
          <p:cNvPr id="386" name="Shape 386"/>
          <p:cNvSpPr/>
          <p:nvPr/>
        </p:nvSpPr>
        <p:spPr>
          <a:xfrm>
            <a:off x="4817500" y="4462775"/>
            <a:ext cx="1133100" cy="1758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387" name="Shape 387"/>
          <p:cNvSpPr txBox="1"/>
          <p:nvPr>
            <p:ph idx="2" type="body"/>
          </p:nvPr>
        </p:nvSpPr>
        <p:spPr>
          <a:xfrm>
            <a:off x="4449350" y="3254525"/>
            <a:ext cx="4636500" cy="1806900"/>
          </a:xfrm>
          <a:prstGeom prst="rect">
            <a:avLst/>
          </a:prstGeom>
        </p:spPr>
        <p:txBody>
          <a:bodyPr anchorCtr="0" anchor="ctr" bIns="91425" lIns="91425" rIns="91425" tIns="91425">
            <a:noAutofit/>
          </a:bodyPr>
          <a:lstStyle/>
          <a:p>
            <a:pPr lvl="0" rtl="0" algn="ctr">
              <a:spcBef>
                <a:spcPts val="0"/>
              </a:spcBef>
              <a:spcAft>
                <a:spcPts val="0"/>
              </a:spcAft>
              <a:buNone/>
            </a:pPr>
            <a:r>
              <a:t/>
            </a:r>
            <a:endParaRPr sz="3000">
              <a:solidFill>
                <a:schemeClr val="lt1"/>
              </a:solidFill>
              <a:latin typeface="Playfair Display"/>
              <a:ea typeface="Playfair Display"/>
              <a:cs typeface="Playfair Display"/>
              <a:sym typeface="Playfair Display"/>
            </a:endParaRPr>
          </a:p>
          <a:p>
            <a:pPr lvl="0" rtl="0" algn="ctr">
              <a:spcBef>
                <a:spcPts val="0"/>
              </a:spcBef>
              <a:spcAft>
                <a:spcPts val="0"/>
              </a:spcAft>
              <a:buNone/>
            </a:pPr>
            <a:r>
              <a:rPr b="1" lang="en" sz="2600">
                <a:solidFill>
                  <a:srgbClr val="2D2D8A"/>
                </a:solidFill>
                <a:latin typeface="Playfair Display"/>
                <a:ea typeface="Playfair Display"/>
                <a:cs typeface="Playfair Display"/>
                <a:sym typeface="Playfair Display"/>
              </a:rPr>
              <a:t> What possibilities do you see for your Chapter through Leadership Development?</a:t>
            </a:r>
          </a:p>
          <a:p>
            <a:pPr lvl="0" rtl="0">
              <a:spcBef>
                <a:spcPts val="0"/>
              </a:spcBef>
              <a:spcAft>
                <a:spcPts val="0"/>
              </a:spcAft>
              <a:buNone/>
            </a:pPr>
            <a:r>
              <a:t/>
            </a:r>
            <a:endParaRPr sz="3000">
              <a:latin typeface="Playfair Display"/>
              <a:ea typeface="Playfair Display"/>
              <a:cs typeface="Playfair Display"/>
              <a:sym typeface="Playfair Display"/>
            </a:endParaRPr>
          </a:p>
        </p:txBody>
      </p:sp>
      <p:pic>
        <p:nvPicPr>
          <p:cNvPr id="388" name="Shape 388"/>
          <p:cNvPicPr preferRelativeResize="0"/>
          <p:nvPr/>
        </p:nvPicPr>
        <p:blipFill>
          <a:blip r:embed="rId4">
            <a:alphaModFix/>
          </a:blip>
          <a:stretch>
            <a:fillRect/>
          </a:stretch>
        </p:blipFill>
        <p:spPr>
          <a:xfrm>
            <a:off x="2954600" y="1266825"/>
            <a:ext cx="3339074" cy="1933800"/>
          </a:xfrm>
          <a:prstGeom prst="rect">
            <a:avLst/>
          </a:prstGeom>
          <a:noFill/>
          <a:ln cap="flat" cmpd="sng" w="28575">
            <a:solidFill>
              <a:srgbClr val="000000"/>
            </a:solidFill>
            <a:prstDash val="solid"/>
            <a:round/>
            <a:headEnd len="med" w="med" type="none"/>
            <a:tailEnd len="med" w="med" type="none"/>
          </a:ln>
        </p:spPr>
      </p:pic>
      <p:sp>
        <p:nvSpPr>
          <p:cNvPr id="389" name="Shape 38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3" name="Shape 393"/>
        <p:cNvGrpSpPr/>
        <p:nvPr/>
      </p:nvGrpSpPr>
      <p:grpSpPr>
        <a:xfrm>
          <a:off x="0" y="0"/>
          <a:ext cx="0" cy="0"/>
          <a:chOff x="0" y="0"/>
          <a:chExt cx="0" cy="0"/>
        </a:xfrm>
      </p:grpSpPr>
      <p:sp>
        <p:nvSpPr>
          <p:cNvPr id="394" name="Shape 394"/>
          <p:cNvSpPr txBox="1"/>
          <p:nvPr>
            <p:ph type="title"/>
          </p:nvPr>
        </p:nvSpPr>
        <p:spPr>
          <a:xfrm>
            <a:off x="151275" y="216200"/>
            <a:ext cx="4362000" cy="940800"/>
          </a:xfrm>
          <a:prstGeom prst="rect">
            <a:avLst/>
          </a:prstGeom>
        </p:spPr>
        <p:txBody>
          <a:bodyPr anchorCtr="0" anchor="b" bIns="91425" lIns="91425" rIns="91425" tIns="91425">
            <a:noAutofit/>
          </a:bodyPr>
          <a:lstStyle/>
          <a:p>
            <a:pPr lvl="0" rtl="0">
              <a:spcBef>
                <a:spcPts val="0"/>
              </a:spcBef>
              <a:buNone/>
            </a:pPr>
            <a:r>
              <a:rPr lang="en" sz="3000"/>
              <a:t>So, what does all of this mean for Chapters?</a:t>
            </a:r>
          </a:p>
        </p:txBody>
      </p:sp>
      <p:pic>
        <p:nvPicPr>
          <p:cNvPr descr="SC Logo_Horiz Web White.png" id="395" name="Shape 395"/>
          <p:cNvPicPr preferRelativeResize="0"/>
          <p:nvPr/>
        </p:nvPicPr>
        <p:blipFill>
          <a:blip r:embed="rId3">
            <a:alphaModFix/>
          </a:blip>
          <a:stretch>
            <a:fillRect/>
          </a:stretch>
        </p:blipFill>
        <p:spPr>
          <a:xfrm>
            <a:off x="0" y="4462774"/>
            <a:ext cx="1605975" cy="598673"/>
          </a:xfrm>
          <a:prstGeom prst="rect">
            <a:avLst/>
          </a:prstGeom>
          <a:noFill/>
          <a:ln>
            <a:noFill/>
          </a:ln>
        </p:spPr>
      </p:pic>
      <p:sp>
        <p:nvSpPr>
          <p:cNvPr id="396" name="Shape 396"/>
          <p:cNvSpPr/>
          <p:nvPr/>
        </p:nvSpPr>
        <p:spPr>
          <a:xfrm>
            <a:off x="4817500" y="4462775"/>
            <a:ext cx="1133100" cy="1758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397" name="Shape 397"/>
          <p:cNvSpPr txBox="1"/>
          <p:nvPr>
            <p:ph idx="2" type="body"/>
          </p:nvPr>
        </p:nvSpPr>
        <p:spPr>
          <a:xfrm>
            <a:off x="4689650" y="3369175"/>
            <a:ext cx="4362000" cy="1692000"/>
          </a:xfrm>
          <a:prstGeom prst="rect">
            <a:avLst/>
          </a:prstGeom>
        </p:spPr>
        <p:txBody>
          <a:bodyPr anchorCtr="0" anchor="ctr" bIns="91425" lIns="91425" rIns="91425" tIns="91425">
            <a:noAutofit/>
          </a:bodyPr>
          <a:lstStyle/>
          <a:p>
            <a:pPr lvl="0" rtl="0" algn="ctr">
              <a:spcBef>
                <a:spcPts val="0"/>
              </a:spcBef>
              <a:spcAft>
                <a:spcPts val="0"/>
              </a:spcAft>
              <a:buNone/>
            </a:pPr>
            <a:r>
              <a:t/>
            </a:r>
            <a:endParaRPr sz="3000">
              <a:solidFill>
                <a:schemeClr val="lt1"/>
              </a:solidFill>
              <a:latin typeface="Playfair Display"/>
              <a:ea typeface="Playfair Display"/>
              <a:cs typeface="Playfair Display"/>
              <a:sym typeface="Playfair Display"/>
            </a:endParaRPr>
          </a:p>
          <a:p>
            <a:pPr lvl="0" rtl="0">
              <a:spcBef>
                <a:spcPts val="0"/>
              </a:spcBef>
              <a:buNone/>
            </a:pPr>
            <a:r>
              <a:rPr b="1" lang="en" sz="2400">
                <a:solidFill>
                  <a:srgbClr val="000000"/>
                </a:solidFill>
                <a:latin typeface="Playfair Display"/>
                <a:ea typeface="Playfair Display"/>
                <a:cs typeface="Playfair Display"/>
                <a:sym typeface="Playfair Display"/>
              </a:rPr>
              <a:t>So, What happens next?</a:t>
            </a:r>
          </a:p>
          <a:p>
            <a:pPr lvl="0" rtl="0">
              <a:spcBef>
                <a:spcPts val="0"/>
              </a:spcBef>
              <a:buNone/>
            </a:pPr>
            <a:r>
              <a:rPr b="1" lang="en" sz="2400">
                <a:solidFill>
                  <a:srgbClr val="000000"/>
                </a:solidFill>
                <a:latin typeface="Playfair Display"/>
                <a:ea typeface="Playfair Display"/>
                <a:cs typeface="Playfair Display"/>
                <a:sym typeface="Playfair Display"/>
              </a:rPr>
              <a:t>What will be available for Chapters in 2017?</a:t>
            </a:r>
          </a:p>
        </p:txBody>
      </p:sp>
      <p:pic>
        <p:nvPicPr>
          <p:cNvPr id="398" name="Shape 398"/>
          <p:cNvPicPr preferRelativeResize="0"/>
          <p:nvPr/>
        </p:nvPicPr>
        <p:blipFill>
          <a:blip r:embed="rId4">
            <a:alphaModFix/>
          </a:blip>
          <a:stretch>
            <a:fillRect/>
          </a:stretch>
        </p:blipFill>
        <p:spPr>
          <a:xfrm>
            <a:off x="3908875" y="1156999"/>
            <a:ext cx="2190943" cy="2302350"/>
          </a:xfrm>
          <a:prstGeom prst="rect">
            <a:avLst/>
          </a:prstGeom>
          <a:noFill/>
          <a:ln cap="flat" cmpd="sng" w="38100">
            <a:solidFill>
              <a:srgbClr val="000000"/>
            </a:solidFill>
            <a:prstDash val="solid"/>
            <a:round/>
            <a:headEnd len="med" w="med" type="none"/>
            <a:tailEnd len="med" w="med" type="none"/>
          </a:ln>
        </p:spPr>
      </p:pic>
      <p:sp>
        <p:nvSpPr>
          <p:cNvPr id="399" name="Shape 39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3" name="Shape 403"/>
        <p:cNvGrpSpPr/>
        <p:nvPr/>
      </p:nvGrpSpPr>
      <p:grpSpPr>
        <a:xfrm>
          <a:off x="0" y="0"/>
          <a:ext cx="0" cy="0"/>
          <a:chOff x="0" y="0"/>
          <a:chExt cx="0" cy="0"/>
        </a:xfrm>
      </p:grpSpPr>
      <p:sp>
        <p:nvSpPr>
          <p:cNvPr id="404" name="Shape 404"/>
          <p:cNvSpPr txBox="1"/>
          <p:nvPr>
            <p:ph type="title"/>
          </p:nvPr>
        </p:nvSpPr>
        <p:spPr>
          <a:xfrm>
            <a:off x="151275" y="216200"/>
            <a:ext cx="4362000" cy="940800"/>
          </a:xfrm>
          <a:prstGeom prst="rect">
            <a:avLst/>
          </a:prstGeom>
        </p:spPr>
        <p:txBody>
          <a:bodyPr anchorCtr="0" anchor="b" bIns="91425" lIns="91425" rIns="91425" tIns="91425">
            <a:noAutofit/>
          </a:bodyPr>
          <a:lstStyle/>
          <a:p>
            <a:pPr lvl="0" rtl="0">
              <a:spcBef>
                <a:spcPts val="0"/>
              </a:spcBef>
              <a:buNone/>
            </a:pPr>
            <a:r>
              <a:rPr lang="en" sz="3000"/>
              <a:t>So, what does all of this mean for Chapters?</a:t>
            </a:r>
          </a:p>
        </p:txBody>
      </p:sp>
      <p:pic>
        <p:nvPicPr>
          <p:cNvPr descr="SC Logo_Horiz Web White.png" id="405" name="Shape 405"/>
          <p:cNvPicPr preferRelativeResize="0"/>
          <p:nvPr/>
        </p:nvPicPr>
        <p:blipFill>
          <a:blip r:embed="rId3">
            <a:alphaModFix/>
          </a:blip>
          <a:stretch>
            <a:fillRect/>
          </a:stretch>
        </p:blipFill>
        <p:spPr>
          <a:xfrm>
            <a:off x="0" y="4462774"/>
            <a:ext cx="1605975" cy="598673"/>
          </a:xfrm>
          <a:prstGeom prst="rect">
            <a:avLst/>
          </a:prstGeom>
          <a:noFill/>
          <a:ln>
            <a:noFill/>
          </a:ln>
        </p:spPr>
      </p:pic>
      <p:sp>
        <p:nvSpPr>
          <p:cNvPr id="406" name="Shape 406"/>
          <p:cNvSpPr/>
          <p:nvPr/>
        </p:nvSpPr>
        <p:spPr>
          <a:xfrm>
            <a:off x="4817500" y="4462775"/>
            <a:ext cx="1133100" cy="1758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pic>
        <p:nvPicPr>
          <p:cNvPr id="407" name="Shape 407"/>
          <p:cNvPicPr preferRelativeResize="0"/>
          <p:nvPr/>
        </p:nvPicPr>
        <p:blipFill>
          <a:blip r:embed="rId4">
            <a:alphaModFix/>
          </a:blip>
          <a:stretch>
            <a:fillRect/>
          </a:stretch>
        </p:blipFill>
        <p:spPr>
          <a:xfrm>
            <a:off x="3937050" y="1481100"/>
            <a:ext cx="3145823" cy="3305774"/>
          </a:xfrm>
          <a:prstGeom prst="rect">
            <a:avLst/>
          </a:prstGeom>
          <a:noFill/>
          <a:ln cap="flat" cmpd="sng" w="38100">
            <a:solidFill>
              <a:srgbClr val="000000"/>
            </a:solidFill>
            <a:prstDash val="solid"/>
            <a:round/>
            <a:headEnd len="med" w="med" type="none"/>
            <a:tailEnd len="med" w="med" type="none"/>
          </a:ln>
        </p:spPr>
      </p:pic>
      <p:sp>
        <p:nvSpPr>
          <p:cNvPr id="408" name="Shape 408"/>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1AFD1"/>
        </a:solidFill>
      </p:bgPr>
    </p:bg>
    <p:spTree>
      <p:nvGrpSpPr>
        <p:cNvPr id="216" name="Shape 216"/>
        <p:cNvGrpSpPr/>
        <p:nvPr/>
      </p:nvGrpSpPr>
      <p:grpSpPr>
        <a:xfrm>
          <a:off x="0" y="0"/>
          <a:ext cx="0" cy="0"/>
          <a:chOff x="0" y="0"/>
          <a:chExt cx="0" cy="0"/>
        </a:xfrm>
      </p:grpSpPr>
      <p:pic>
        <p:nvPicPr>
          <p:cNvPr descr="babyscott.JPG" id="217" name="Shape 217"/>
          <p:cNvPicPr preferRelativeResize="0"/>
          <p:nvPr/>
        </p:nvPicPr>
        <p:blipFill rotWithShape="1">
          <a:blip r:embed="rId3">
            <a:alphaModFix/>
          </a:blip>
          <a:srcRect b="6252" l="3468" r="8286" t="0"/>
          <a:stretch/>
        </p:blipFill>
        <p:spPr>
          <a:xfrm>
            <a:off x="3136049" y="272137"/>
            <a:ext cx="3334749" cy="4503325"/>
          </a:xfrm>
          <a:prstGeom prst="rect">
            <a:avLst/>
          </a:prstGeom>
          <a:noFill/>
          <a:ln cap="flat" cmpd="sng" w="28575">
            <a:solidFill>
              <a:srgbClr val="000000"/>
            </a:solidFill>
            <a:prstDash val="solid"/>
            <a:round/>
            <a:headEnd len="med" w="med" type="none"/>
            <a:tailEnd len="med" w="med" type="none"/>
          </a:ln>
        </p:spPr>
      </p:pic>
      <p:sp>
        <p:nvSpPr>
          <p:cNvPr id="218" name="Shape 218"/>
          <p:cNvSpPr txBox="1"/>
          <p:nvPr/>
        </p:nvSpPr>
        <p:spPr>
          <a:xfrm>
            <a:off x="568975" y="2105200"/>
            <a:ext cx="751200" cy="387000"/>
          </a:xfrm>
          <a:prstGeom prst="rect">
            <a:avLst/>
          </a:prstGeom>
          <a:solidFill>
            <a:srgbClr val="01AFD1"/>
          </a:solidFill>
          <a:ln>
            <a:noFill/>
          </a:ln>
        </p:spPr>
        <p:txBody>
          <a:bodyPr anchorCtr="0" anchor="t" bIns="91425" lIns="91425" rIns="91425" tIns="91425">
            <a:noAutofit/>
          </a:bodyPr>
          <a:lstStyle/>
          <a:p>
            <a:pPr lvl="0">
              <a:spcBef>
                <a:spcPts val="0"/>
              </a:spcBef>
              <a:buNone/>
            </a:pPr>
            <a:r>
              <a:t/>
            </a:r>
            <a:endParaRPr/>
          </a:p>
        </p:txBody>
      </p:sp>
      <p:sp>
        <p:nvSpPr>
          <p:cNvPr id="219" name="Shape 2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3" name="Shape 223"/>
        <p:cNvGrpSpPr/>
        <p:nvPr/>
      </p:nvGrpSpPr>
      <p:grpSpPr>
        <a:xfrm>
          <a:off x="0" y="0"/>
          <a:ext cx="0" cy="0"/>
          <a:chOff x="0" y="0"/>
          <a:chExt cx="0" cy="0"/>
        </a:xfrm>
      </p:grpSpPr>
      <p:sp>
        <p:nvSpPr>
          <p:cNvPr id="224" name="Shape 224"/>
          <p:cNvSpPr txBox="1"/>
          <p:nvPr>
            <p:ph type="ctrTitle"/>
          </p:nvPr>
        </p:nvSpPr>
        <p:spPr>
          <a:xfrm>
            <a:off x="630600" y="136800"/>
            <a:ext cx="7893000" cy="830400"/>
          </a:xfrm>
          <a:prstGeom prst="rect">
            <a:avLst/>
          </a:prstGeom>
        </p:spPr>
        <p:txBody>
          <a:bodyPr anchorCtr="0" anchor="b" bIns="91425" lIns="91425" rIns="91425" tIns="91425">
            <a:noAutofit/>
          </a:bodyPr>
          <a:lstStyle/>
          <a:p>
            <a:pPr lvl="0">
              <a:spcBef>
                <a:spcPts val="0"/>
              </a:spcBef>
              <a:buNone/>
            </a:pPr>
            <a:r>
              <a:rPr lang="en" sz="3600"/>
              <a:t>SESSION OBJECTIVES</a:t>
            </a:r>
          </a:p>
        </p:txBody>
      </p:sp>
      <p:sp>
        <p:nvSpPr>
          <p:cNvPr id="225" name="Shape 225"/>
          <p:cNvSpPr txBox="1"/>
          <p:nvPr/>
        </p:nvSpPr>
        <p:spPr>
          <a:xfrm>
            <a:off x="637250" y="2071050"/>
            <a:ext cx="682800" cy="455100"/>
          </a:xfrm>
          <a:prstGeom prst="rect">
            <a:avLst/>
          </a:prstGeom>
          <a:solidFill>
            <a:srgbClr val="01AFD1"/>
          </a:solidFill>
          <a:ln>
            <a:noFill/>
          </a:ln>
        </p:spPr>
        <p:txBody>
          <a:bodyPr anchorCtr="0" anchor="t" bIns="91425" lIns="91425" rIns="91425" tIns="91425">
            <a:noAutofit/>
          </a:bodyPr>
          <a:lstStyle/>
          <a:p>
            <a:pPr lvl="0">
              <a:spcBef>
                <a:spcPts val="0"/>
              </a:spcBef>
              <a:buNone/>
            </a:pPr>
            <a:r>
              <a:t/>
            </a:r>
            <a:endParaRPr/>
          </a:p>
        </p:txBody>
      </p:sp>
      <p:sp>
        <p:nvSpPr>
          <p:cNvPr id="226" name="Shape 226"/>
          <p:cNvSpPr txBox="1"/>
          <p:nvPr>
            <p:ph type="ctrTitle"/>
          </p:nvPr>
        </p:nvSpPr>
        <p:spPr>
          <a:xfrm>
            <a:off x="432050" y="1046900"/>
            <a:ext cx="7893000" cy="3839400"/>
          </a:xfrm>
          <a:prstGeom prst="rect">
            <a:avLst/>
          </a:prstGeom>
        </p:spPr>
        <p:txBody>
          <a:bodyPr anchorCtr="0" anchor="b" bIns="91425" lIns="91425" rIns="91425" tIns="91425">
            <a:noAutofit/>
          </a:bodyPr>
          <a:lstStyle/>
          <a:p>
            <a:pPr indent="-381000" lvl="0" marL="457200" rtl="0">
              <a:spcBef>
                <a:spcPts val="0"/>
              </a:spcBef>
              <a:buSzPct val="100000"/>
              <a:buChar char="-"/>
            </a:pPr>
            <a:r>
              <a:rPr lang="en" sz="2400"/>
              <a:t>Shared Understanding of Movement Building</a:t>
            </a:r>
            <a:br>
              <a:rPr lang="en" sz="2400"/>
            </a:br>
          </a:p>
          <a:p>
            <a:pPr indent="-381000" lvl="0" marL="457200" rtl="0">
              <a:spcBef>
                <a:spcPts val="0"/>
              </a:spcBef>
              <a:buSzPct val="100000"/>
              <a:buChar char="-"/>
            </a:pPr>
            <a:r>
              <a:rPr lang="en" sz="2400"/>
              <a:t>Shared Understanding of Factors Driving Organizational Change</a:t>
            </a:r>
            <a:br>
              <a:rPr lang="en" sz="2400"/>
            </a:br>
          </a:p>
          <a:p>
            <a:pPr indent="-381000" lvl="0" marL="457200" rtl="0">
              <a:spcBef>
                <a:spcPts val="0"/>
              </a:spcBef>
              <a:buSzPct val="100000"/>
              <a:buChar char="-"/>
            </a:pPr>
            <a:r>
              <a:rPr lang="en" sz="2400"/>
              <a:t>Introduction of Leadership Development Model Competencies</a:t>
            </a:r>
            <a:br>
              <a:rPr lang="en" sz="2400"/>
            </a:br>
          </a:p>
          <a:p>
            <a:pPr indent="-381000" lvl="0" marL="457200" rtl="0">
              <a:spcBef>
                <a:spcPts val="0"/>
              </a:spcBef>
              <a:buSzPct val="100000"/>
              <a:buChar char="-"/>
            </a:pPr>
            <a:r>
              <a:rPr lang="en" sz="2400"/>
              <a:t>Explore Chapter Roles and Opportunities within Our Organizational Evolution</a:t>
            </a:r>
          </a:p>
        </p:txBody>
      </p:sp>
      <p:sp>
        <p:nvSpPr>
          <p:cNvPr id="227" name="Shape 2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pic>
        <p:nvPicPr>
          <p:cNvPr id="232" name="Shape 232"/>
          <p:cNvPicPr preferRelativeResize="0"/>
          <p:nvPr/>
        </p:nvPicPr>
        <p:blipFill rotWithShape="1">
          <a:blip r:embed="rId3">
            <a:alphaModFix/>
          </a:blip>
          <a:srcRect b="0" l="0" r="0" t="0"/>
          <a:stretch/>
        </p:blipFill>
        <p:spPr>
          <a:xfrm>
            <a:off x="0" y="66500"/>
            <a:ext cx="5275200" cy="3419700"/>
          </a:xfrm>
          <a:prstGeom prst="rect">
            <a:avLst/>
          </a:prstGeom>
          <a:noFill/>
          <a:ln>
            <a:noFill/>
          </a:ln>
        </p:spPr>
      </p:pic>
      <p:pic>
        <p:nvPicPr>
          <p:cNvPr descr="o-PEOPLES-CLIMATE-MARCH-facebook.jpg" id="233" name="Shape 233"/>
          <p:cNvPicPr preferRelativeResize="0"/>
          <p:nvPr/>
        </p:nvPicPr>
        <p:blipFill>
          <a:blip r:embed="rId4">
            <a:alphaModFix/>
          </a:blip>
          <a:stretch>
            <a:fillRect/>
          </a:stretch>
        </p:blipFill>
        <p:spPr>
          <a:xfrm>
            <a:off x="3282750" y="2212875"/>
            <a:ext cx="5861250" cy="2930625"/>
          </a:xfrm>
          <a:prstGeom prst="rect">
            <a:avLst/>
          </a:prstGeom>
          <a:noFill/>
          <a:ln>
            <a:noFill/>
          </a:ln>
        </p:spPr>
      </p:pic>
      <p:sp>
        <p:nvSpPr>
          <p:cNvPr id="234" name="Shape 234"/>
          <p:cNvSpPr txBox="1"/>
          <p:nvPr/>
        </p:nvSpPr>
        <p:spPr>
          <a:xfrm>
            <a:off x="5454775" y="698050"/>
            <a:ext cx="3466800" cy="1128600"/>
          </a:xfrm>
          <a:prstGeom prst="rect">
            <a:avLst/>
          </a:prstGeom>
          <a:noFill/>
          <a:ln>
            <a:noFill/>
          </a:ln>
        </p:spPr>
        <p:txBody>
          <a:bodyPr anchorCtr="0" anchor="t" bIns="91425" lIns="91425" rIns="91425" tIns="91425">
            <a:noAutofit/>
          </a:bodyPr>
          <a:lstStyle/>
          <a:p>
            <a:pPr lvl="0" rtl="0">
              <a:spcBef>
                <a:spcPts val="0"/>
              </a:spcBef>
              <a:buNone/>
            </a:pPr>
            <a:r>
              <a:rPr b="1" lang="en" sz="3600">
                <a:latin typeface="Playfair Display"/>
                <a:ea typeface="Playfair Display"/>
                <a:cs typeface="Playfair Display"/>
                <a:sym typeface="Playfair Display"/>
              </a:rPr>
              <a:t>O</a:t>
            </a:r>
            <a:r>
              <a:rPr b="1" lang="en" sz="3000">
                <a:latin typeface="Playfair Display"/>
                <a:ea typeface="Playfair Display"/>
                <a:cs typeface="Playfair Display"/>
                <a:sym typeface="Playfair Display"/>
              </a:rPr>
              <a:t>ur movement...</a:t>
            </a:r>
          </a:p>
        </p:txBody>
      </p:sp>
      <p:sp>
        <p:nvSpPr>
          <p:cNvPr id="235" name="Shape 235"/>
          <p:cNvSpPr txBox="1"/>
          <p:nvPr/>
        </p:nvSpPr>
        <p:spPr>
          <a:xfrm>
            <a:off x="153800" y="3929700"/>
            <a:ext cx="2828400" cy="765900"/>
          </a:xfrm>
          <a:prstGeom prst="rect">
            <a:avLst/>
          </a:prstGeom>
          <a:noFill/>
          <a:ln>
            <a:noFill/>
          </a:ln>
        </p:spPr>
        <p:txBody>
          <a:bodyPr anchorCtr="0" anchor="t" bIns="91425" lIns="91425" rIns="91425" tIns="91425">
            <a:noAutofit/>
          </a:bodyPr>
          <a:lstStyle/>
          <a:p>
            <a:pPr lvl="0" rtl="0">
              <a:spcBef>
                <a:spcPts val="0"/>
              </a:spcBef>
              <a:buNone/>
            </a:pPr>
            <a:r>
              <a:rPr b="1" lang="en" sz="3000">
                <a:latin typeface="Playfair Display"/>
                <a:ea typeface="Playfair Display"/>
                <a:cs typeface="Playfair Display"/>
                <a:sym typeface="Playfair Display"/>
              </a:rPr>
              <a:t>...is evolving.</a:t>
            </a:r>
          </a:p>
        </p:txBody>
      </p:sp>
      <p:sp>
        <p:nvSpPr>
          <p:cNvPr id="236" name="Shape 236"/>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2700"/>
                                        <p:tgtEl>
                                          <p:spTgt spid="235"/>
                                        </p:tgtEl>
                                      </p:cBhvr>
                                    </p:animEffect>
                                  </p:childTnLst>
                                </p:cTn>
                              </p:par>
                              <p:par>
                                <p:cTn fill="hold" nodeType="with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1000"/>
                                        <p:tgtEl>
                                          <p:spTgt spid="2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pic>
        <p:nvPicPr>
          <p:cNvPr id="241" name="Shape 241"/>
          <p:cNvPicPr preferRelativeResize="0"/>
          <p:nvPr/>
        </p:nvPicPr>
        <p:blipFill>
          <a:blip r:embed="rId3">
            <a:alphaModFix/>
          </a:blip>
          <a:stretch>
            <a:fillRect/>
          </a:stretch>
        </p:blipFill>
        <p:spPr>
          <a:xfrm>
            <a:off x="4704175" y="2115525"/>
            <a:ext cx="4439825" cy="3027975"/>
          </a:xfrm>
          <a:prstGeom prst="rect">
            <a:avLst/>
          </a:prstGeom>
          <a:noFill/>
          <a:ln>
            <a:noFill/>
          </a:ln>
        </p:spPr>
      </p:pic>
      <p:sp>
        <p:nvSpPr>
          <p:cNvPr id="242" name="Shape 242"/>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b="1" lang="en">
                <a:latin typeface="Playfair Display"/>
                <a:ea typeface="Playfair Display"/>
                <a:cs typeface="Playfair Display"/>
                <a:sym typeface="Playfair Display"/>
              </a:rPr>
              <a:t>What is a social movement? </a:t>
            </a:r>
          </a:p>
        </p:txBody>
      </p:sp>
      <p:sp>
        <p:nvSpPr>
          <p:cNvPr id="243" name="Shape 243"/>
          <p:cNvSpPr txBox="1"/>
          <p:nvPr>
            <p:ph idx="1" type="body"/>
          </p:nvPr>
        </p:nvSpPr>
        <p:spPr>
          <a:xfrm>
            <a:off x="311700" y="1152475"/>
            <a:ext cx="4341900" cy="3416400"/>
          </a:xfrm>
          <a:prstGeom prst="rect">
            <a:avLst/>
          </a:prstGeom>
        </p:spPr>
        <p:txBody>
          <a:bodyPr anchorCtr="0" anchor="t" bIns="91425" lIns="91425" rIns="91425" tIns="91425">
            <a:noAutofit/>
          </a:bodyPr>
          <a:lstStyle/>
          <a:p>
            <a:pPr lvl="0" rtl="0">
              <a:spcBef>
                <a:spcPts val="0"/>
              </a:spcBef>
              <a:spcAft>
                <a:spcPts val="0"/>
              </a:spcAft>
              <a:buNone/>
            </a:pPr>
            <a:r>
              <a:rPr b="1" lang="en" sz="2100">
                <a:solidFill>
                  <a:schemeClr val="dk1"/>
                </a:solidFill>
                <a:highlight>
                  <a:srgbClr val="FFFFFF"/>
                </a:highlight>
                <a:latin typeface="Playfair Display"/>
                <a:ea typeface="Playfair Display"/>
                <a:cs typeface="Playfair Display"/>
                <a:sym typeface="Playfair Display"/>
              </a:rPr>
              <a:t>"Movements are something special; they go beyond an organization to become sustained groupings with shared values, a common narrative, a broad and deep base, and a long-term commitment to change."</a:t>
            </a:r>
          </a:p>
          <a:p>
            <a:pPr lvl="0" rtl="0">
              <a:spcBef>
                <a:spcPts val="0"/>
              </a:spcBef>
              <a:spcAft>
                <a:spcPts val="0"/>
              </a:spcAft>
              <a:buNone/>
            </a:pPr>
            <a:r>
              <a:t/>
            </a:r>
            <a:endParaRPr b="1" sz="1100">
              <a:solidFill>
                <a:schemeClr val="dk1"/>
              </a:solidFill>
              <a:highlight>
                <a:srgbClr val="FFFFFF"/>
              </a:highlight>
              <a:latin typeface="Playfair Display"/>
              <a:ea typeface="Playfair Display"/>
              <a:cs typeface="Playfair Display"/>
              <a:sym typeface="Playfair Display"/>
            </a:endParaRPr>
          </a:p>
          <a:p>
            <a:pPr lvl="0" rtl="0">
              <a:spcBef>
                <a:spcPts val="0"/>
              </a:spcBef>
              <a:spcAft>
                <a:spcPts val="0"/>
              </a:spcAft>
              <a:buNone/>
            </a:pPr>
            <a:r>
              <a:t/>
            </a:r>
            <a:endParaRPr b="1" sz="1100">
              <a:solidFill>
                <a:schemeClr val="dk1"/>
              </a:solidFill>
              <a:latin typeface="Playfair Display"/>
              <a:ea typeface="Playfair Display"/>
              <a:cs typeface="Playfair Display"/>
              <a:sym typeface="Playfair Display"/>
            </a:endParaRPr>
          </a:p>
          <a:p>
            <a:pPr lvl="0" rtl="0">
              <a:spcBef>
                <a:spcPts val="0"/>
              </a:spcBef>
              <a:spcAft>
                <a:spcPts val="0"/>
              </a:spcAft>
              <a:buNone/>
            </a:pPr>
            <a:r>
              <a:t/>
            </a:r>
            <a:endParaRPr b="1" sz="1100">
              <a:solidFill>
                <a:schemeClr val="dk1"/>
              </a:solidFill>
              <a:latin typeface="Playfair Display"/>
              <a:ea typeface="Playfair Display"/>
              <a:cs typeface="Playfair Display"/>
              <a:sym typeface="Playfair Display"/>
            </a:endParaRPr>
          </a:p>
          <a:p>
            <a:pPr lvl="0" rtl="0">
              <a:spcBef>
                <a:spcPts val="0"/>
              </a:spcBef>
              <a:spcAft>
                <a:spcPts val="0"/>
              </a:spcAft>
              <a:buNone/>
            </a:pPr>
            <a:r>
              <a:rPr b="1" lang="en" sz="1400">
                <a:solidFill>
                  <a:schemeClr val="dk1"/>
                </a:solidFill>
                <a:latin typeface="Playfair Display"/>
                <a:ea typeface="Playfair Display"/>
                <a:cs typeface="Playfair Display"/>
                <a:sym typeface="Playfair Display"/>
              </a:rPr>
              <a:t>-Manuel Pastor “ </a:t>
            </a:r>
            <a:r>
              <a:rPr b="1" i="1" lang="en" sz="1400" u="sng">
                <a:solidFill>
                  <a:srgbClr val="1155CC"/>
                </a:solidFill>
                <a:latin typeface="Playfair Display"/>
                <a:ea typeface="Playfair Display"/>
                <a:cs typeface="Playfair Display"/>
                <a:sym typeface="Playfair Display"/>
                <a:hlinkClick r:id="rId4"/>
              </a:rPr>
              <a:t>Transactions, Transformations, Translations</a:t>
            </a:r>
            <a:r>
              <a:rPr b="1" lang="en" sz="1400">
                <a:solidFill>
                  <a:schemeClr val="dk1"/>
                </a:solidFill>
                <a:highlight>
                  <a:srgbClr val="FFFFFF"/>
                </a:highlight>
                <a:latin typeface="Playfair Display"/>
                <a:ea typeface="Playfair Display"/>
                <a:cs typeface="Playfair Display"/>
                <a:sym typeface="Playfair Display"/>
              </a:rPr>
              <a:t>”</a:t>
            </a:r>
          </a:p>
        </p:txBody>
      </p:sp>
      <p:sp>
        <p:nvSpPr>
          <p:cNvPr id="244" name="Shape 2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1AFD1"/>
        </a:solidFill>
      </p:bgPr>
    </p:bg>
    <p:spTree>
      <p:nvGrpSpPr>
        <p:cNvPr id="248" name="Shape 248"/>
        <p:cNvGrpSpPr/>
        <p:nvPr/>
      </p:nvGrpSpPr>
      <p:grpSpPr>
        <a:xfrm>
          <a:off x="0" y="0"/>
          <a:ext cx="0" cy="0"/>
          <a:chOff x="0" y="0"/>
          <a:chExt cx="0" cy="0"/>
        </a:xfrm>
      </p:grpSpPr>
      <p:sp>
        <p:nvSpPr>
          <p:cNvPr id="249" name="Shape 249"/>
          <p:cNvSpPr txBox="1"/>
          <p:nvPr>
            <p:ph type="title"/>
          </p:nvPr>
        </p:nvSpPr>
        <p:spPr>
          <a:xfrm>
            <a:off x="0" y="0"/>
            <a:ext cx="9144000" cy="13239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accent1"/>
              </a:buClr>
              <a:buSzPct val="25000"/>
              <a:buFont typeface="Amatic SC"/>
              <a:buNone/>
            </a:pPr>
            <a:r>
              <a:rPr b="1" i="0" lang="en" sz="3000" u="none" cap="none" strike="noStrike">
                <a:solidFill>
                  <a:srgbClr val="FFFFFF"/>
                </a:solidFill>
                <a:latin typeface="Playfair Display"/>
                <a:ea typeface="Playfair Display"/>
                <a:cs typeface="Playfair Display"/>
                <a:sym typeface="Playfair Display"/>
              </a:rPr>
              <a:t>What </a:t>
            </a:r>
            <a:r>
              <a:rPr lang="en" sz="3000">
                <a:solidFill>
                  <a:srgbClr val="FFFFFF"/>
                </a:solidFill>
                <a:latin typeface="Playfair Display"/>
                <a:ea typeface="Playfair Display"/>
                <a:cs typeface="Playfair Display"/>
                <a:sym typeface="Playfair Display"/>
              </a:rPr>
              <a:t>Is Driving the Evolution at the Sierra Club</a:t>
            </a:r>
            <a:r>
              <a:rPr b="1" i="0" lang="en" sz="3900" u="none" cap="none" strike="noStrike">
                <a:solidFill>
                  <a:srgbClr val="FFFFFF"/>
                </a:solidFill>
                <a:latin typeface="Playfair Display"/>
                <a:ea typeface="Playfair Display"/>
                <a:cs typeface="Playfair Display"/>
                <a:sym typeface="Playfair Display"/>
              </a:rPr>
              <a:t>?</a:t>
            </a:r>
          </a:p>
        </p:txBody>
      </p:sp>
      <p:grpSp>
        <p:nvGrpSpPr>
          <p:cNvPr id="250" name="Shape 250"/>
          <p:cNvGrpSpPr/>
          <p:nvPr/>
        </p:nvGrpSpPr>
        <p:grpSpPr>
          <a:xfrm>
            <a:off x="1282840" y="1152868"/>
            <a:ext cx="7038676" cy="3905058"/>
            <a:chOff x="1282859" y="1678755"/>
            <a:chExt cx="7038676" cy="3379247"/>
          </a:xfrm>
        </p:grpSpPr>
        <p:grpSp>
          <p:nvGrpSpPr>
            <p:cNvPr id="251" name="Shape 251"/>
            <p:cNvGrpSpPr/>
            <p:nvPr/>
          </p:nvGrpSpPr>
          <p:grpSpPr>
            <a:xfrm>
              <a:off x="3234603" y="1678755"/>
              <a:ext cx="3409939" cy="1672423"/>
              <a:chOff x="2889100" y="1186799"/>
              <a:chExt cx="4316925" cy="3265175"/>
            </a:xfrm>
          </p:grpSpPr>
          <p:pic>
            <p:nvPicPr>
              <p:cNvPr id="252" name="Shape 252"/>
              <p:cNvPicPr preferRelativeResize="0"/>
              <p:nvPr/>
            </p:nvPicPr>
            <p:blipFill rotWithShape="1">
              <a:blip r:embed="rId3">
                <a:alphaModFix/>
              </a:blip>
              <a:srcRect b="0" l="0" r="0" t="0"/>
              <a:stretch/>
            </p:blipFill>
            <p:spPr>
              <a:xfrm>
                <a:off x="5766925" y="1186799"/>
                <a:ext cx="1439100" cy="1884300"/>
              </a:xfrm>
              <a:prstGeom prst="rect">
                <a:avLst/>
              </a:prstGeom>
              <a:noFill/>
              <a:ln>
                <a:noFill/>
              </a:ln>
            </p:spPr>
          </p:pic>
          <p:sp>
            <p:nvSpPr>
              <p:cNvPr id="253" name="Shape 253"/>
              <p:cNvSpPr/>
              <p:nvPr/>
            </p:nvSpPr>
            <p:spPr>
              <a:xfrm>
                <a:off x="2889100" y="1356875"/>
                <a:ext cx="3518700" cy="3095100"/>
              </a:xfrm>
              <a:prstGeom prst="ellipse">
                <a:avLst/>
              </a:prstGeom>
              <a:solidFill>
                <a:schemeClr val="lt2"/>
              </a:solidFill>
              <a:ln cap="flat" cmpd="sng" w="28575">
                <a:solidFill>
                  <a:srgbClr val="000000"/>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1" i="0" lang="en" sz="3000" u="none" cap="none" strike="noStrike">
                    <a:solidFill>
                      <a:srgbClr val="000000"/>
                    </a:solidFill>
                    <a:latin typeface="Arial"/>
                    <a:ea typeface="Arial"/>
                    <a:cs typeface="Arial"/>
                    <a:sym typeface="Arial"/>
                  </a:rPr>
                  <a:t>Strategic Plan</a:t>
                </a:r>
              </a:p>
            </p:txBody>
          </p:sp>
        </p:grpSp>
        <p:grpSp>
          <p:nvGrpSpPr>
            <p:cNvPr id="254" name="Shape 254"/>
            <p:cNvGrpSpPr/>
            <p:nvPr/>
          </p:nvGrpSpPr>
          <p:grpSpPr>
            <a:xfrm>
              <a:off x="1282859" y="3121754"/>
              <a:ext cx="3439369" cy="1923604"/>
              <a:chOff x="256097" y="3648875"/>
              <a:chExt cx="4663552" cy="3095100"/>
            </a:xfrm>
          </p:grpSpPr>
          <p:pic>
            <p:nvPicPr>
              <p:cNvPr id="255" name="Shape 255"/>
              <p:cNvPicPr preferRelativeResize="0"/>
              <p:nvPr/>
            </p:nvPicPr>
            <p:blipFill rotWithShape="1">
              <a:blip r:embed="rId4">
                <a:alphaModFix/>
              </a:blip>
              <a:srcRect b="0" l="0" r="0" t="0"/>
              <a:stretch/>
            </p:blipFill>
            <p:spPr>
              <a:xfrm>
                <a:off x="256097" y="4451975"/>
                <a:ext cx="1647600" cy="2160300"/>
              </a:xfrm>
              <a:prstGeom prst="rect">
                <a:avLst/>
              </a:prstGeom>
              <a:noFill/>
              <a:ln>
                <a:noFill/>
              </a:ln>
            </p:spPr>
          </p:pic>
          <p:sp>
            <p:nvSpPr>
              <p:cNvPr id="256" name="Shape 256"/>
              <p:cNvSpPr/>
              <p:nvPr/>
            </p:nvSpPr>
            <p:spPr>
              <a:xfrm>
                <a:off x="1400950" y="3648875"/>
                <a:ext cx="3518700" cy="3095100"/>
              </a:xfrm>
              <a:prstGeom prst="ellipse">
                <a:avLst/>
              </a:prstGeom>
              <a:solidFill>
                <a:schemeClr val="lt2"/>
              </a:solidFill>
              <a:ln cap="flat" cmpd="sng" w="28575">
                <a:solidFill>
                  <a:srgbClr val="000000"/>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1" i="0" lang="en" sz="3000" u="none" cap="none" strike="noStrike">
                    <a:solidFill>
                      <a:srgbClr val="000000"/>
                    </a:solidFill>
                    <a:latin typeface="Arial"/>
                    <a:ea typeface="Arial"/>
                    <a:cs typeface="Arial"/>
                    <a:sym typeface="Arial"/>
                  </a:rPr>
                  <a:t>DEI Plan</a:t>
                </a:r>
              </a:p>
            </p:txBody>
          </p:sp>
        </p:grpSp>
        <p:grpSp>
          <p:nvGrpSpPr>
            <p:cNvPr id="257" name="Shape 257"/>
            <p:cNvGrpSpPr/>
            <p:nvPr/>
          </p:nvGrpSpPr>
          <p:grpSpPr>
            <a:xfrm>
              <a:off x="4292513" y="3109637"/>
              <a:ext cx="4029022" cy="1948365"/>
              <a:chOff x="4311925" y="3648875"/>
              <a:chExt cx="4728900" cy="3095100"/>
            </a:xfrm>
          </p:grpSpPr>
          <p:pic>
            <p:nvPicPr>
              <p:cNvPr id="258" name="Shape 258"/>
              <p:cNvPicPr preferRelativeResize="0"/>
              <p:nvPr/>
            </p:nvPicPr>
            <p:blipFill rotWithShape="1">
              <a:blip r:embed="rId5">
                <a:alphaModFix/>
              </a:blip>
              <a:srcRect b="0" l="0" r="0" t="0"/>
              <a:stretch/>
            </p:blipFill>
            <p:spPr>
              <a:xfrm>
                <a:off x="7393225" y="3808375"/>
                <a:ext cx="1647600" cy="2216700"/>
              </a:xfrm>
              <a:prstGeom prst="rect">
                <a:avLst/>
              </a:prstGeom>
              <a:noFill/>
              <a:ln>
                <a:noFill/>
              </a:ln>
            </p:spPr>
          </p:pic>
          <p:sp>
            <p:nvSpPr>
              <p:cNvPr id="259" name="Shape 259"/>
              <p:cNvSpPr/>
              <p:nvPr/>
            </p:nvSpPr>
            <p:spPr>
              <a:xfrm>
                <a:off x="4311925" y="3648875"/>
                <a:ext cx="3518700" cy="3095100"/>
              </a:xfrm>
              <a:prstGeom prst="ellipse">
                <a:avLst/>
              </a:prstGeom>
              <a:solidFill>
                <a:schemeClr val="lt2"/>
              </a:solidFill>
              <a:ln cap="flat" cmpd="sng" w="28575">
                <a:solidFill>
                  <a:srgbClr val="22222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1" i="0" lang="en" sz="3000" u="none" cap="none" strike="noStrike">
                    <a:solidFill>
                      <a:srgbClr val="000000"/>
                    </a:solidFill>
                    <a:latin typeface="Arial"/>
                    <a:ea typeface="Arial"/>
                    <a:cs typeface="Arial"/>
                    <a:sym typeface="Arial"/>
                  </a:rPr>
                  <a:t>Climate Movement Plan</a:t>
                </a:r>
              </a:p>
            </p:txBody>
          </p:sp>
        </p:grpSp>
      </p:grpSp>
      <p:sp>
        <p:nvSpPr>
          <p:cNvPr id="260" name="Shape 260"/>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accent1"/>
              </a:buClr>
              <a:buSzPct val="25000"/>
              <a:buFont typeface="Source Code Pro"/>
              <a:buNone/>
            </a:pPr>
            <a:fld id="{00000000-1234-1234-1234-123412341234}" type="slidenum">
              <a:rPr b="0" i="0" lang="en" sz="1400" u="none" cap="none" strike="noStrike">
                <a:solidFill>
                  <a:schemeClr val="accent1"/>
                </a:solidFill>
                <a:latin typeface="Source Code Pro"/>
                <a:ea typeface="Source Code Pro"/>
                <a:cs typeface="Source Code Pro"/>
                <a:sym typeface="Source Code Pro"/>
              </a:rPr>
              <a:t>‹#›</a:t>
            </a:fld>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1AFD1"/>
        </a:solidFill>
      </p:bgPr>
    </p:bg>
    <p:spTree>
      <p:nvGrpSpPr>
        <p:cNvPr id="264" name="Shape 264"/>
        <p:cNvGrpSpPr/>
        <p:nvPr/>
      </p:nvGrpSpPr>
      <p:grpSpPr>
        <a:xfrm>
          <a:off x="0" y="0"/>
          <a:ext cx="0" cy="0"/>
          <a:chOff x="0" y="0"/>
          <a:chExt cx="0" cy="0"/>
        </a:xfrm>
      </p:grpSpPr>
      <p:sp>
        <p:nvSpPr>
          <p:cNvPr id="265" name="Shape 265"/>
          <p:cNvSpPr txBox="1"/>
          <p:nvPr>
            <p:ph type="title"/>
          </p:nvPr>
        </p:nvSpPr>
        <p:spPr>
          <a:xfrm>
            <a:off x="515400" y="109500"/>
            <a:ext cx="8113200" cy="572700"/>
          </a:xfrm>
          <a:prstGeom prst="rect">
            <a:avLst/>
          </a:prstGeom>
        </p:spPr>
        <p:txBody>
          <a:bodyPr anchorCtr="0" anchor="t" bIns="91425" lIns="91425" rIns="91425" tIns="91425">
            <a:noAutofit/>
          </a:bodyPr>
          <a:lstStyle/>
          <a:p>
            <a:pPr lvl="0" rtl="0">
              <a:spcBef>
                <a:spcPts val="0"/>
              </a:spcBef>
              <a:buNone/>
            </a:pPr>
            <a:r>
              <a:rPr b="1" lang="en" sz="3600">
                <a:solidFill>
                  <a:srgbClr val="FFFFFF"/>
                </a:solidFill>
              </a:rPr>
              <a:t>Elements of Movement Building -</a:t>
            </a:r>
          </a:p>
        </p:txBody>
      </p:sp>
      <p:sp>
        <p:nvSpPr>
          <p:cNvPr id="266" name="Shape 266"/>
          <p:cNvSpPr txBox="1"/>
          <p:nvPr>
            <p:ph idx="1" type="body"/>
          </p:nvPr>
        </p:nvSpPr>
        <p:spPr>
          <a:xfrm>
            <a:off x="515400" y="846000"/>
            <a:ext cx="4275000" cy="4117500"/>
          </a:xfrm>
          <a:prstGeom prst="rect">
            <a:avLst/>
          </a:prstGeom>
          <a:noFill/>
        </p:spPr>
        <p:txBody>
          <a:bodyPr anchorCtr="0" anchor="t" bIns="91425" lIns="91425" rIns="91425" tIns="91425">
            <a:noAutofit/>
          </a:bodyPr>
          <a:lstStyle/>
          <a:p>
            <a:pPr lvl="0" rtl="0">
              <a:spcBef>
                <a:spcPts val="0"/>
              </a:spcBef>
              <a:spcAft>
                <a:spcPts val="0"/>
              </a:spcAft>
              <a:buClr>
                <a:schemeClr val="dk1"/>
              </a:buClr>
              <a:buSzPct val="100000"/>
              <a:buFont typeface="Arial"/>
              <a:buNone/>
            </a:pPr>
            <a:r>
              <a:t/>
            </a:r>
            <a:endParaRPr sz="1100">
              <a:solidFill>
                <a:schemeClr val="dk1"/>
              </a:solidFill>
            </a:endParaRPr>
          </a:p>
          <a:p>
            <a:pPr indent="-381000" lvl="0" marL="457200" rtl="0">
              <a:spcBef>
                <a:spcPts val="0"/>
              </a:spcBef>
              <a:spcAft>
                <a:spcPts val="0"/>
              </a:spcAft>
              <a:buClr>
                <a:srgbClr val="FFFFFF"/>
              </a:buClr>
              <a:buSzPct val="100000"/>
              <a:buChar char="●"/>
            </a:pPr>
            <a:r>
              <a:rPr b="1" lang="en" sz="2400">
                <a:solidFill>
                  <a:srgbClr val="FFFFFF"/>
                </a:solidFill>
              </a:rPr>
              <a:t>Vision and Urgency</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Local Victories</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Movement Moments</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Leadership Development</a:t>
            </a:r>
          </a:p>
          <a:p>
            <a:pPr lvl="0" rtl="0">
              <a:spcBef>
                <a:spcPts val="0"/>
              </a:spcBef>
              <a:spcAft>
                <a:spcPts val="0"/>
              </a:spcAft>
              <a:buClr>
                <a:schemeClr val="dk1"/>
              </a:buClr>
              <a:buSzPct val="45833"/>
              <a:buFont typeface="Arial"/>
              <a:buNone/>
            </a:pPr>
            <a:r>
              <a:t/>
            </a:r>
            <a:endParaRPr b="1" sz="2400">
              <a:solidFill>
                <a:srgbClr val="FFFFFF"/>
              </a:solidFill>
            </a:endParaRPr>
          </a:p>
          <a:p>
            <a:pPr indent="-381000" lvl="0" marL="457200" rtl="0">
              <a:spcBef>
                <a:spcPts val="0"/>
              </a:spcBef>
              <a:spcAft>
                <a:spcPts val="0"/>
              </a:spcAft>
              <a:buClr>
                <a:srgbClr val="FFFFFF"/>
              </a:buClr>
              <a:buSzPct val="100000"/>
              <a:buChar char="●"/>
            </a:pPr>
            <a:r>
              <a:rPr b="1" lang="en" sz="2400">
                <a:solidFill>
                  <a:srgbClr val="FFFFFF"/>
                </a:solidFill>
              </a:rPr>
              <a:t>Partnerships</a:t>
            </a:r>
          </a:p>
        </p:txBody>
      </p:sp>
      <p:pic>
        <p:nvPicPr>
          <p:cNvPr id="267" name="Shape 267"/>
          <p:cNvPicPr preferRelativeResize="0"/>
          <p:nvPr/>
        </p:nvPicPr>
        <p:blipFill rotWithShape="1">
          <a:blip r:embed="rId3">
            <a:alphaModFix/>
          </a:blip>
          <a:srcRect b="0" l="0" r="0" t="0"/>
          <a:stretch/>
        </p:blipFill>
        <p:spPr>
          <a:xfrm>
            <a:off x="7403886" y="1588999"/>
            <a:ext cx="1403700" cy="1612499"/>
          </a:xfrm>
          <a:prstGeom prst="rect">
            <a:avLst/>
          </a:prstGeom>
          <a:noFill/>
          <a:ln>
            <a:noFill/>
          </a:ln>
        </p:spPr>
      </p:pic>
      <p:sp>
        <p:nvSpPr>
          <p:cNvPr id="268" name="Shape 268"/>
          <p:cNvSpPr/>
          <p:nvPr/>
        </p:nvSpPr>
        <p:spPr>
          <a:xfrm>
            <a:off x="4695893" y="2226496"/>
            <a:ext cx="2997900" cy="2251500"/>
          </a:xfrm>
          <a:prstGeom prst="ellipse">
            <a:avLst/>
          </a:prstGeom>
          <a:solidFill>
            <a:schemeClr val="lt2"/>
          </a:solidFill>
          <a:ln cap="flat" cmpd="sng" w="28575">
            <a:solidFill>
              <a:srgbClr val="222222"/>
            </a:solidFill>
            <a:prstDash val="solid"/>
            <a:round/>
            <a:headEnd len="med" w="med" type="none"/>
            <a:tailEnd len="med" w="med" type="none"/>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1" i="0" lang="en" sz="3000" u="none" cap="none" strike="noStrike">
                <a:solidFill>
                  <a:srgbClr val="000000"/>
                </a:solidFill>
                <a:latin typeface="Arial"/>
                <a:ea typeface="Arial"/>
                <a:cs typeface="Arial"/>
                <a:sym typeface="Arial"/>
              </a:rPr>
              <a:t>Climate Movement Plan</a:t>
            </a:r>
          </a:p>
        </p:txBody>
      </p:sp>
      <p:sp>
        <p:nvSpPr>
          <p:cNvPr id="269" name="Shape 26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pic>
        <p:nvPicPr>
          <p:cNvPr id="274" name="Shape 274"/>
          <p:cNvPicPr preferRelativeResize="0"/>
          <p:nvPr/>
        </p:nvPicPr>
        <p:blipFill rotWithShape="1">
          <a:blip r:embed="rId3">
            <a:alphaModFix/>
          </a:blip>
          <a:srcRect b="0" l="0" r="0" t="0"/>
          <a:stretch/>
        </p:blipFill>
        <p:spPr>
          <a:xfrm>
            <a:off x="1265325" y="1846150"/>
            <a:ext cx="2665500" cy="2384400"/>
          </a:xfrm>
          <a:prstGeom prst="rect">
            <a:avLst/>
          </a:prstGeom>
          <a:noFill/>
          <a:ln cap="flat" cmpd="sng" w="9525">
            <a:solidFill>
              <a:srgbClr val="000000"/>
            </a:solidFill>
            <a:prstDash val="solid"/>
            <a:round/>
            <a:headEnd len="med" w="med" type="none"/>
            <a:tailEnd len="med" w="med" type="none"/>
          </a:ln>
        </p:spPr>
      </p:pic>
      <p:pic>
        <p:nvPicPr>
          <p:cNvPr id="275" name="Shape 275"/>
          <p:cNvPicPr preferRelativeResize="0"/>
          <p:nvPr/>
        </p:nvPicPr>
        <p:blipFill rotWithShape="1">
          <a:blip r:embed="rId4">
            <a:alphaModFix/>
          </a:blip>
          <a:srcRect b="0" l="0" r="0" t="0"/>
          <a:stretch/>
        </p:blipFill>
        <p:spPr>
          <a:xfrm>
            <a:off x="5396697" y="2434225"/>
            <a:ext cx="2784000" cy="1308600"/>
          </a:xfrm>
          <a:prstGeom prst="rect">
            <a:avLst/>
          </a:prstGeom>
          <a:noFill/>
          <a:ln cap="flat" cmpd="sng" w="9525">
            <a:solidFill>
              <a:srgbClr val="000000"/>
            </a:solidFill>
            <a:prstDash val="solid"/>
            <a:round/>
            <a:headEnd len="med" w="med" type="none"/>
            <a:tailEnd len="med" w="med" type="none"/>
          </a:ln>
        </p:spPr>
      </p:pic>
      <p:sp>
        <p:nvSpPr>
          <p:cNvPr id="276" name="Shape 276"/>
          <p:cNvSpPr txBox="1"/>
          <p:nvPr/>
        </p:nvSpPr>
        <p:spPr>
          <a:xfrm>
            <a:off x="7471775" y="2480525"/>
            <a:ext cx="3657600" cy="4572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77" name="Shape 277"/>
          <p:cNvSpPr txBox="1"/>
          <p:nvPr/>
        </p:nvSpPr>
        <p:spPr>
          <a:xfrm>
            <a:off x="1265325" y="1301350"/>
            <a:ext cx="2665500" cy="544800"/>
          </a:xfrm>
          <a:prstGeom prst="rect">
            <a:avLst/>
          </a:prstGeom>
          <a:solidFill>
            <a:srgbClr val="F1C232"/>
          </a:solidFill>
          <a:ln>
            <a:noFill/>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 sz="2200" u="none" cap="none" strike="noStrike">
                <a:solidFill>
                  <a:srgbClr val="000000"/>
                </a:solidFill>
                <a:latin typeface="Arial"/>
                <a:ea typeface="Arial"/>
                <a:cs typeface="Arial"/>
                <a:sym typeface="Arial"/>
              </a:rPr>
              <a:t> BUILD OUR BASE</a:t>
            </a:r>
          </a:p>
        </p:txBody>
      </p:sp>
      <p:sp>
        <p:nvSpPr>
          <p:cNvPr id="278" name="Shape 278"/>
          <p:cNvSpPr txBox="1"/>
          <p:nvPr/>
        </p:nvSpPr>
        <p:spPr>
          <a:xfrm>
            <a:off x="5396700" y="1258225"/>
            <a:ext cx="2694900" cy="1176000"/>
          </a:xfrm>
          <a:prstGeom prst="rect">
            <a:avLst/>
          </a:prstGeom>
          <a:solidFill>
            <a:srgbClr val="F1C232"/>
          </a:solidFill>
          <a:ln>
            <a:noFill/>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 sz="2200" u="none" cap="none" strike="noStrike">
                <a:solidFill>
                  <a:srgbClr val="000000"/>
                </a:solidFill>
                <a:latin typeface="Arial"/>
                <a:ea typeface="Arial"/>
                <a:cs typeface="Arial"/>
                <a:sym typeface="Arial"/>
              </a:rPr>
              <a:t>CONTRIBUTE TO LARGER MOVEMENT</a:t>
            </a:r>
          </a:p>
        </p:txBody>
      </p:sp>
      <p:sp>
        <p:nvSpPr>
          <p:cNvPr id="279" name="Shape 279"/>
          <p:cNvSpPr/>
          <p:nvPr/>
        </p:nvSpPr>
        <p:spPr>
          <a:xfrm>
            <a:off x="3636514" y="829739"/>
            <a:ext cx="2568000" cy="544800"/>
          </a:xfrm>
          <a:prstGeom prst="uturnArrow">
            <a:avLst>
              <a:gd fmla="val 25000" name="adj1"/>
              <a:gd fmla="val 25000" name="adj2"/>
              <a:gd fmla="val 25000" name="adj3"/>
              <a:gd fmla="val 43750" name="adj4"/>
              <a:gd fmla="val 75000" name="adj5"/>
            </a:avLst>
          </a:prstGeom>
          <a:solidFill>
            <a:srgbClr val="CDD7D9"/>
          </a:solidFill>
          <a:ln cap="flat" cmpd="sng" w="19050">
            <a:solidFill>
              <a:srgbClr val="43434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80" name="Shape 280"/>
          <p:cNvSpPr/>
          <p:nvPr/>
        </p:nvSpPr>
        <p:spPr>
          <a:xfrm rot="10800000">
            <a:off x="3557023" y="3622946"/>
            <a:ext cx="2346900" cy="998400"/>
          </a:xfrm>
          <a:prstGeom prst="uturnArrow">
            <a:avLst>
              <a:gd fmla="val 25000" name="adj1"/>
              <a:gd fmla="val 25000" name="adj2"/>
              <a:gd fmla="val 25000" name="adj3"/>
              <a:gd fmla="val 43750" name="adj4"/>
              <a:gd fmla="val 75000" name="adj5"/>
            </a:avLst>
          </a:prstGeom>
          <a:solidFill>
            <a:srgbClr val="CDD7D9"/>
          </a:solidFill>
          <a:ln cap="flat" cmpd="sng" w="19050">
            <a:solidFill>
              <a:srgbClr val="43434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81" name="Shape 281"/>
          <p:cNvSpPr txBox="1"/>
          <p:nvPr/>
        </p:nvSpPr>
        <p:spPr>
          <a:xfrm>
            <a:off x="255873" y="155575"/>
            <a:ext cx="8836200" cy="631500"/>
          </a:xfrm>
          <a:prstGeom prst="rect">
            <a:avLst/>
          </a:prstGeom>
          <a:noFill/>
          <a:ln>
            <a:noFill/>
          </a:ln>
        </p:spPr>
        <p:txBody>
          <a:bodyPr anchorCtr="0" anchor="ctr" bIns="91425" lIns="91425" rIns="91425" tIns="91425">
            <a:noAutofit/>
          </a:bodyPr>
          <a:lstStyle/>
          <a:p>
            <a:pPr lvl="0" rtl="0" algn="ctr">
              <a:spcBef>
                <a:spcPts val="0"/>
              </a:spcBef>
              <a:buNone/>
            </a:pPr>
            <a:r>
              <a:rPr lang="en" sz="2800">
                <a:solidFill>
                  <a:srgbClr val="000000"/>
                </a:solidFill>
              </a:rPr>
              <a:t>Focus on Our Base &amp; Contribution to Movement</a:t>
            </a:r>
          </a:p>
        </p:txBody>
      </p:sp>
      <p:sp>
        <p:nvSpPr>
          <p:cNvPr id="282" name="Shape 28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6" name="Shape 286"/>
        <p:cNvGrpSpPr/>
        <p:nvPr/>
      </p:nvGrpSpPr>
      <p:grpSpPr>
        <a:xfrm>
          <a:off x="0" y="0"/>
          <a:ext cx="0" cy="0"/>
          <a:chOff x="0" y="0"/>
          <a:chExt cx="0" cy="0"/>
        </a:xfrm>
      </p:grpSpPr>
      <p:sp>
        <p:nvSpPr>
          <p:cNvPr id="287" name="Shape 287"/>
          <p:cNvSpPr txBox="1"/>
          <p:nvPr>
            <p:ph type="title"/>
          </p:nvPr>
        </p:nvSpPr>
        <p:spPr>
          <a:xfrm>
            <a:off x="151275" y="216200"/>
            <a:ext cx="4362000" cy="940800"/>
          </a:xfrm>
          <a:prstGeom prst="rect">
            <a:avLst/>
          </a:prstGeom>
        </p:spPr>
        <p:txBody>
          <a:bodyPr anchorCtr="0" anchor="b" bIns="91425" lIns="91425" rIns="91425" tIns="91425">
            <a:noAutofit/>
          </a:bodyPr>
          <a:lstStyle/>
          <a:p>
            <a:pPr lvl="0" rtl="0">
              <a:spcBef>
                <a:spcPts val="0"/>
              </a:spcBef>
              <a:buNone/>
            </a:pPr>
            <a:r>
              <a:rPr lang="en" sz="3000"/>
              <a:t>So, what does all of this mean for Chapters?</a:t>
            </a:r>
          </a:p>
        </p:txBody>
      </p:sp>
      <p:pic>
        <p:nvPicPr>
          <p:cNvPr descr="SC Logo_Horiz Web White.png" id="288" name="Shape 288"/>
          <p:cNvPicPr preferRelativeResize="0"/>
          <p:nvPr/>
        </p:nvPicPr>
        <p:blipFill>
          <a:blip r:embed="rId3">
            <a:alphaModFix/>
          </a:blip>
          <a:stretch>
            <a:fillRect/>
          </a:stretch>
        </p:blipFill>
        <p:spPr>
          <a:xfrm>
            <a:off x="0" y="4462774"/>
            <a:ext cx="1605975" cy="598673"/>
          </a:xfrm>
          <a:prstGeom prst="rect">
            <a:avLst/>
          </a:prstGeom>
          <a:noFill/>
          <a:ln>
            <a:noFill/>
          </a:ln>
        </p:spPr>
      </p:pic>
      <p:sp>
        <p:nvSpPr>
          <p:cNvPr id="289" name="Shape 289"/>
          <p:cNvSpPr/>
          <p:nvPr/>
        </p:nvSpPr>
        <p:spPr>
          <a:xfrm>
            <a:off x="4817500" y="4462775"/>
            <a:ext cx="1133100" cy="175800"/>
          </a:xfrm>
          <a:prstGeom prst="rect">
            <a:avLst/>
          </a:pr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290" name="Shape 290"/>
          <p:cNvSpPr txBox="1"/>
          <p:nvPr>
            <p:ph idx="2" type="body"/>
          </p:nvPr>
        </p:nvSpPr>
        <p:spPr>
          <a:xfrm>
            <a:off x="4689650" y="3369175"/>
            <a:ext cx="4362000" cy="1692000"/>
          </a:xfrm>
          <a:prstGeom prst="rect">
            <a:avLst/>
          </a:prstGeom>
        </p:spPr>
        <p:txBody>
          <a:bodyPr anchorCtr="0" anchor="ctr" bIns="91425" lIns="91425" rIns="91425" tIns="91425">
            <a:noAutofit/>
          </a:bodyPr>
          <a:lstStyle/>
          <a:p>
            <a:pPr lvl="0" rtl="0" algn="ctr">
              <a:spcBef>
                <a:spcPts val="0"/>
              </a:spcBef>
              <a:spcAft>
                <a:spcPts val="0"/>
              </a:spcAft>
              <a:buNone/>
            </a:pPr>
            <a:r>
              <a:t/>
            </a:r>
            <a:endParaRPr sz="3000">
              <a:solidFill>
                <a:schemeClr val="lt1"/>
              </a:solidFill>
              <a:latin typeface="Playfair Display"/>
              <a:ea typeface="Playfair Display"/>
              <a:cs typeface="Playfair Display"/>
              <a:sym typeface="Playfair Display"/>
            </a:endParaRPr>
          </a:p>
          <a:p>
            <a:pPr lvl="0" rtl="0" algn="ctr">
              <a:spcBef>
                <a:spcPts val="0"/>
              </a:spcBef>
              <a:spcAft>
                <a:spcPts val="0"/>
              </a:spcAft>
              <a:buNone/>
            </a:pPr>
            <a:r>
              <a:rPr b="1" lang="en" sz="2600">
                <a:solidFill>
                  <a:srgbClr val="2D2D8A"/>
                </a:solidFill>
                <a:latin typeface="Playfair Display"/>
                <a:ea typeface="Playfair Display"/>
                <a:cs typeface="Playfair Display"/>
                <a:sym typeface="Playfair Display"/>
              </a:rPr>
              <a:t>How are Chapters contributing to </a:t>
            </a:r>
          </a:p>
          <a:p>
            <a:pPr lvl="0" rtl="0" algn="ctr">
              <a:spcBef>
                <a:spcPts val="0"/>
              </a:spcBef>
              <a:spcAft>
                <a:spcPts val="0"/>
              </a:spcAft>
              <a:buNone/>
            </a:pPr>
            <a:r>
              <a:rPr b="1" lang="en" sz="2600">
                <a:solidFill>
                  <a:srgbClr val="2D2D8A"/>
                </a:solidFill>
                <a:latin typeface="Playfair Display"/>
                <a:ea typeface="Playfair Display"/>
                <a:cs typeface="Playfair Display"/>
                <a:sym typeface="Playfair Display"/>
              </a:rPr>
              <a:t>Movement Building?</a:t>
            </a:r>
          </a:p>
          <a:p>
            <a:pPr lvl="0" rtl="0">
              <a:spcBef>
                <a:spcPts val="0"/>
              </a:spcBef>
              <a:spcAft>
                <a:spcPts val="0"/>
              </a:spcAft>
              <a:buNone/>
            </a:pPr>
            <a:r>
              <a:t/>
            </a:r>
            <a:endParaRPr sz="3000">
              <a:latin typeface="Playfair Display"/>
              <a:ea typeface="Playfair Display"/>
              <a:cs typeface="Playfair Display"/>
              <a:sym typeface="Playfair Display"/>
            </a:endParaRPr>
          </a:p>
        </p:txBody>
      </p:sp>
      <p:pic>
        <p:nvPicPr>
          <p:cNvPr id="291" name="Shape 291"/>
          <p:cNvPicPr preferRelativeResize="0"/>
          <p:nvPr/>
        </p:nvPicPr>
        <p:blipFill>
          <a:blip r:embed="rId4">
            <a:alphaModFix/>
          </a:blip>
          <a:stretch>
            <a:fillRect/>
          </a:stretch>
        </p:blipFill>
        <p:spPr>
          <a:xfrm>
            <a:off x="2806825" y="1273325"/>
            <a:ext cx="3143775" cy="2095850"/>
          </a:xfrm>
          <a:prstGeom prst="rect">
            <a:avLst/>
          </a:prstGeom>
          <a:noFill/>
          <a:ln cap="flat" cmpd="sng" w="28575">
            <a:solidFill>
              <a:srgbClr val="000000"/>
            </a:solidFill>
            <a:prstDash val="solid"/>
            <a:round/>
            <a:headEnd len="med" w="med" type="none"/>
            <a:tailEnd len="med" w="med" type="none"/>
          </a:ln>
        </p:spPr>
      </p:pic>
      <p:sp>
        <p:nvSpPr>
          <p:cNvPr id="292" name="Shape 29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
</file>

<file path=ppt/theme/theme1.xml><?xml version="1.0" encoding="utf-8"?>
<a:theme xmlns:a="http://schemas.openxmlformats.org/drawingml/2006/main" xmlns:r="http://schemas.openxmlformats.org/officeDocument/2006/relationships" name="beach-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ue-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beach-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